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tags+xml" PartName="/ppt/tags/tag1.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Default ContentType="image/jpeg" Extension="jpg"/>
  <Default ContentType="image/png" Extension="png"/>
  <Override ContentType="application/x-fontdata" PartName="/ppt/fonts/font1.fntdata"/>
  <Override ContentType="application/x-fontdata" PartName="/ppt/fonts/font2.fntdata"/>
  <Override ContentType="application/x-fontdata" PartName="/ppt/fonts/font3.fntdata"/>
  <Override ContentType="application/x-fontdata" PartName="/ppt/fonts/font4.fntdata"/>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jpg" Type="http://schemas.openxmlformats.org/officeDocument/2006/relationships/image"/><Relationship Id="rId2" Target="/ppt/media/image2.jpg" Type="http://schemas.openxmlformats.org/officeDocument/2006/relationships/image"/><Relationship Id="rId3" Target="/ppt/media/image3.jpg" Type="http://schemas.openxmlformats.org/officeDocument/2006/relationships/image"/><Relationship Id="rId4" Target="/ppt/media/image4.jpg" Type="http://schemas.openxmlformats.org/officeDocument/2006/relationships/image"/><Relationship Id="rId5" Target="/ppt/media/image5.jpg" Type="http://schemas.openxmlformats.org/officeDocument/2006/relationships/image"/><Relationship Id="rId6" Target="/ppt/media/image6.jpg" Type="http://schemas.openxmlformats.org/officeDocument/2006/relationships/image"/><Relationship Id="rId7" Target="/ppt/media/image7.jpg" Type="http://schemas.openxmlformats.org/officeDocument/2006/relationships/image"/><Relationship Id="rId8" Target="/ppt/media/image8.jpg" Type="http://schemas.openxmlformats.org/officeDocument/2006/relationships/image"/><Relationship Id="rId9" Target="/ppt/media/image9.jpg" Type="http://schemas.openxmlformats.org/officeDocument/2006/relationships/image"/><Relationship Id="rId10" Target="/ppt/media/image10.jpg" Type="http://schemas.openxmlformats.org/officeDocument/2006/relationships/image"/><Relationship Id="rId11" Target="/ppt/media/image11.jpg" Type="http://schemas.openxmlformats.org/officeDocument/2006/relationships/image"/><Relationship Id="rId12" Target="/ppt/media/image12.jpg" Type="http://schemas.openxmlformats.org/officeDocument/2006/relationships/image"/><Relationship Id="rId13" Target="/ppt/media/image13.jpg" Type="http://schemas.openxmlformats.org/officeDocument/2006/relationships/image"/><Relationship Id="rId14" Target="/ppt/media/image14.jpg" Type="http://schemas.openxmlformats.org/officeDocument/2006/relationships/image"/><Relationship Id="rId15" Target="/ppt/media/image15.jpg" Type="http://schemas.openxmlformats.org/officeDocument/2006/relationships/image"/><Relationship Id="rId16" Target="/ppt/media/image16.jpg" Type="http://schemas.openxmlformats.org/officeDocument/2006/relationships/image"/><Relationship Id="rId17" Target="/ppt/media/image17.jpg" Type="http://schemas.openxmlformats.org/officeDocument/2006/relationships/image"/><Relationship Id="rId18" Target="/ppt/media/image18.jpg" Type="http://schemas.openxmlformats.org/officeDocument/2006/relationships/image"/><Relationship Id="rId19" Target="/ppt/media/image19.jpg" Type="http://schemas.openxmlformats.org/officeDocument/2006/relationships/image"/><Relationship Id="rId20" Target="/ppt/media/image20.jpg" Type="http://schemas.openxmlformats.org/officeDocument/2006/relationships/image"/><Relationship Id="rId21" Target="/ppt/media/image21.jpg" Type="http://schemas.openxmlformats.org/officeDocument/2006/relationships/image"/><Relationship Id="rId22" Target="/ppt/media/image22.jpg" Type="http://schemas.openxmlformats.org/officeDocument/2006/relationships/image"/><Relationship Id="rId23" Target="/ppt/media/image23.jpg" Type="http://schemas.openxmlformats.org/officeDocument/2006/relationships/image"/><Relationship Id="rId24" Target="/ppt/media/image24.jpg" Type="http://schemas.openxmlformats.org/officeDocument/2006/relationships/image"/><Relationship Id="rId25" Target="/ppt/media/image25.jpg" Type="http://schemas.openxmlformats.org/officeDocument/2006/relationships/image"/><Relationship Id="rId26" Target="/ppt/media/image26.jpg" Type="http://schemas.openxmlformats.org/officeDocument/2006/relationships/image"/><Relationship Id="rId27" Target="/ppt/media/image27.jpg" Type="http://schemas.openxmlformats.org/officeDocument/2006/relationships/image"/><Relationship Id="rId28" Target="/ppt/media/image28.jpg" Type="http://schemas.openxmlformats.org/officeDocument/2006/relationships/image"/><Relationship Id="rId29" Target="/ppt/media/image29.jpg" Type="http://schemas.openxmlformats.org/officeDocument/2006/relationships/image"/><Relationship Id="rId30" Target="/ppt/media/image30.jpg" Type="http://schemas.openxmlformats.org/officeDocument/2006/relationships/image"/><Relationship Id="rId31" Target="/ppt/media/image31.jpg" Type="http://schemas.openxmlformats.org/officeDocument/2006/relationships/image"/><Relationship Id="rId32" Target="/ppt/media/image32.jpg" Type="http://schemas.openxmlformats.org/officeDocument/2006/relationships/image"/><Relationship Id="rId33" Target="/ppt/media/image33.jpg" Type="http://schemas.openxmlformats.org/officeDocument/2006/relationships/image"/><Relationship Id="rId34" Target="/ppt/media/image34.jpg" Type="http://schemas.openxmlformats.org/officeDocument/2006/relationships/image"/><Relationship Id="rId35" Target="/ppt/media/image35.jpg" Type="http://schemas.openxmlformats.org/officeDocument/2006/relationships/image"/><Relationship Id="rId36" Target="/ppt/media/image36.jpg" Type="http://schemas.openxmlformats.org/officeDocument/2006/relationships/image"/><Relationship Id="rId37" Target="/ppt/media/image37.jpg" Type="http://schemas.openxmlformats.org/officeDocument/2006/relationships/image"/><Relationship Id="rId38" Target="/ppt/media/image38.jpg" Type="http://schemas.openxmlformats.org/officeDocument/2006/relationships/image"/><Relationship Id="rId39" Target="/ppt/media/image39.jpg" Type="http://schemas.openxmlformats.org/officeDocument/2006/relationships/image"/><Relationship Id="rId40" Target="/ppt/media/image40.jpg" Type="http://schemas.openxmlformats.org/officeDocument/2006/relationships/image"/><Relationship Id="rId41" Target="/ppt/media/image41.jpg" Type="http://schemas.openxmlformats.org/officeDocument/2006/relationships/image"/><Relationship Id="rId42" Target="/ppt/media/image42.jpg" Type="http://schemas.openxmlformats.org/officeDocument/2006/relationships/image"/><Relationship Id="rId43" Target="ppt/media/img_cc_black.png" Type="http://schemas.openxmlformats.org/officeDocument/2006/relationships/image"/><Relationship Id="rId44" Target="ppt/presentation.xml" Type="http://schemas.openxmlformats.org/officeDocument/2006/relationships/officeDocument"/><Relationship Id="rId45" Target="docProps/core.xml" Type="http://schemas.openxmlformats.org/package/2006/relationships/metadata/core-properties"/><Relationship Id="rId46"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x="9144000" cy="5143500" type="custom"/>
  <p:notesSz cx="9144000" cy="5143500"/>
  <p:embeddedFontLst>
    <p:embeddedFont>
      <p:font typeface="Boogaloo"/>
      <p:regular r:id="rId50"/>
      <p:bold r:id="rId51"/>
    </p:embeddedFont>
    <p:embeddedFont>
      <p:font typeface="Titillium Web"/>
      <p:regular r:id="rId52"/>
      <p:bold r:id="rId53"/>
    </p:embeddedFont>
  </p:embeddedFontLst>
  <p:custDataLst/>
  <p:defaultTextStyle>
    <a:defPPr>
      <a:defRPr lang="en-US"/>
    </a:defPPr>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slides/slide2.xml" Type="http://schemas.openxmlformats.org/officeDocument/2006/relationships/slide"/><Relationship Id="rId7" Target="slides/slide3.xml" Type="http://schemas.openxmlformats.org/officeDocument/2006/relationships/slide"/><Relationship Id="rId8" Target="slides/slide4.xml" Type="http://schemas.openxmlformats.org/officeDocument/2006/relationships/slide"/><Relationship Id="rId9" Target="slides/slide5.xml" Type="http://schemas.openxmlformats.org/officeDocument/2006/relationships/slide"/><Relationship Id="rId10" Target="slides/slide6.xml" Type="http://schemas.openxmlformats.org/officeDocument/2006/relationships/slide"/><Relationship Id="rId11" Target="slides/slide7.xml" Type="http://schemas.openxmlformats.org/officeDocument/2006/relationships/slide"/><Relationship Id="rId12" Target="slides/slide8.xml" Type="http://schemas.openxmlformats.org/officeDocument/2006/relationships/slide"/><Relationship Id="rId13" Target="slides/slide9.xml" Type="http://schemas.openxmlformats.org/officeDocument/2006/relationships/slide"/><Relationship Id="rId14" Target="slides/slide10.xml" Type="http://schemas.openxmlformats.org/officeDocument/2006/relationships/slide"/><Relationship Id="rId15" Target="slides/slide11.xml" Type="http://schemas.openxmlformats.org/officeDocument/2006/relationships/slide"/><Relationship Id="rId16" Target="slides/slide12.xml" Type="http://schemas.openxmlformats.org/officeDocument/2006/relationships/slide"/><Relationship Id="rId17" Target="slides/slide13.xml" Type="http://schemas.openxmlformats.org/officeDocument/2006/relationships/slide"/><Relationship Id="rId18" Target="slides/slide14.xml" Type="http://schemas.openxmlformats.org/officeDocument/2006/relationships/slide"/><Relationship Id="rId19" Target="slides/slide15.xml" Type="http://schemas.openxmlformats.org/officeDocument/2006/relationships/slide"/><Relationship Id="rId20" Target="slides/slide16.xml" Type="http://schemas.openxmlformats.org/officeDocument/2006/relationships/slide"/><Relationship Id="rId21" Target="slides/slide17.xml" Type="http://schemas.openxmlformats.org/officeDocument/2006/relationships/slide"/><Relationship Id="rId22" Target="slides/slide18.xml" Type="http://schemas.openxmlformats.org/officeDocument/2006/relationships/slide"/><Relationship Id="rId23" Target="slides/slide19.xml" Type="http://schemas.openxmlformats.org/officeDocument/2006/relationships/slide"/><Relationship Id="rId24" Target="slides/slide20.xml" Type="http://schemas.openxmlformats.org/officeDocument/2006/relationships/slide"/><Relationship Id="rId25" Target="slides/slide21.xml" Type="http://schemas.openxmlformats.org/officeDocument/2006/relationships/slide"/><Relationship Id="rId26" Target="slides/slide22.xml" Type="http://schemas.openxmlformats.org/officeDocument/2006/relationships/slide"/><Relationship Id="rId27" Target="slides/slide23.xml" Type="http://schemas.openxmlformats.org/officeDocument/2006/relationships/slide"/><Relationship Id="rId28" Target="slides/slide24.xml" Type="http://schemas.openxmlformats.org/officeDocument/2006/relationships/slide"/><Relationship Id="rId29" Target="slides/slide25.xml" Type="http://schemas.openxmlformats.org/officeDocument/2006/relationships/slide"/><Relationship Id="rId30" Target="slides/slide26.xml" Type="http://schemas.openxmlformats.org/officeDocument/2006/relationships/slide"/><Relationship Id="rId31" Target="slides/slide27.xml" Type="http://schemas.openxmlformats.org/officeDocument/2006/relationships/slide"/><Relationship Id="rId32" Target="slides/slide28.xml" Type="http://schemas.openxmlformats.org/officeDocument/2006/relationships/slide"/><Relationship Id="rId33" Target="slides/slide29.xml" Type="http://schemas.openxmlformats.org/officeDocument/2006/relationships/slide"/><Relationship Id="rId34" Target="slides/slide30.xml" Type="http://schemas.openxmlformats.org/officeDocument/2006/relationships/slide"/><Relationship Id="rId35" Target="slides/slide31.xml" Type="http://schemas.openxmlformats.org/officeDocument/2006/relationships/slide"/><Relationship Id="rId36" Target="slides/slide32.xml" Type="http://schemas.openxmlformats.org/officeDocument/2006/relationships/slide"/><Relationship Id="rId37" Target="slides/slide33.xml" Type="http://schemas.openxmlformats.org/officeDocument/2006/relationships/slide"/><Relationship Id="rId38" Target="slides/slide34.xml" Type="http://schemas.openxmlformats.org/officeDocument/2006/relationships/slide"/><Relationship Id="rId39" Target="slides/slide35.xml" Type="http://schemas.openxmlformats.org/officeDocument/2006/relationships/slide"/><Relationship Id="rId40" Target="slides/slide36.xml" Type="http://schemas.openxmlformats.org/officeDocument/2006/relationships/slide"/><Relationship Id="rId41" Target="slides/slide37.xml" Type="http://schemas.openxmlformats.org/officeDocument/2006/relationships/slide"/><Relationship Id="rId42" Target="slides/slide38.xml" Type="http://schemas.openxmlformats.org/officeDocument/2006/relationships/slide"/><Relationship Id="rId43" Target="slides/slide39.xml" Type="http://schemas.openxmlformats.org/officeDocument/2006/relationships/slide"/><Relationship Id="rId44" Target="slides/slide40.xml" Type="http://schemas.openxmlformats.org/officeDocument/2006/relationships/slide"/><Relationship Id="rId45" Target="slides/slide41.xml" Type="http://schemas.openxmlformats.org/officeDocument/2006/relationships/slide"/><Relationship Id="rId46" Target="slides/slide42.xml" Type="http://schemas.openxmlformats.org/officeDocument/2006/relationships/slide"/><Relationship Id="rId47" Target="slides/slide43.xml" Type="http://schemas.openxmlformats.org/officeDocument/2006/relationships/slide"/><Relationship Id="rId48" Target="slides/slide44.xml" Type="http://schemas.openxmlformats.org/officeDocument/2006/relationships/slide"/><Relationship Id="rId49" Target="tableStyles.xml" Type="http://schemas.openxmlformats.org/officeDocument/2006/relationships/tableStyles"/><Relationship Id="rId50" Target="fonts/font1.fntdata" Type="http://schemas.openxmlformats.org/officeDocument/2006/relationships/font"/><Relationship Id="rId51" Target="fonts/font2.fntdata" Type="http://schemas.openxmlformats.org/officeDocument/2006/relationships/font"/><Relationship Id="rId52" Target="fonts/font3.fntdata" Type="http://schemas.openxmlformats.org/officeDocument/2006/relationships/font"/><Relationship Id="rId53" Target="fonts/font4.fntdata" Type="http://schemas.openxmlformats.org/officeDocument/2006/relationships/font"/><Relationship Id="rId54" Target="presProps.xml" Type="http://schemas.openxmlformats.org/officeDocument/2006/relationships/presProps"/><Relationship Id="rId55"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slideLayouts/_rels/slideLayout1.xml.rels><?xml version="1.0" encoding="UTF-8" standalone="no"?><Relationships xmlns="http://schemas.openxmlformats.org/package/2006/relationships"><Relationship Id="rId2" Target="../media/image3.jpg" Type="http://schemas.openxmlformats.org/officeDocument/2006/relationships/image"/><Relationship Id="rId3" Target="../media/image4.jpg" Type="http://schemas.openxmlformats.org/officeDocument/2006/relationships/image"/><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2" Target="../media/image18.jpg" Type="http://schemas.openxmlformats.org/officeDocument/2006/relationships/image"/><Relationship Id="rId3" Target="../media/image19.jpg" Type="http://schemas.openxmlformats.org/officeDocument/2006/relationships/image"/><Relationship Id="rId4" Target="../tags/tag4.xml" Type="http://schemas.openxmlformats.org/officeDocument/2006/relationships/tag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2" Target="../media/image20.jpg" Type="http://schemas.openxmlformats.org/officeDocument/2006/relationships/image"/><Relationship Id="rId3" Target="../media/image21.jpg" Type="http://schemas.openxmlformats.org/officeDocument/2006/relationships/image"/><Relationship Id="rId4" Target="../tags/tag5.xml" Type="http://schemas.openxmlformats.org/officeDocument/2006/relationships/tag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2" Target="../media/image5.jpg" Type="http://schemas.openxmlformats.org/officeDocument/2006/relationships/image"/><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2" Target="../media/image6.jpg" Type="http://schemas.openxmlformats.org/officeDocument/2006/relationships/image"/><Relationship Id="rId3" Target="../tags/tag2.xml" Type="http://schemas.openxmlformats.org/officeDocument/2006/relationships/tag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2" Target="../media/image7.jpg" Type="http://schemas.openxmlformats.org/officeDocument/2006/relationships/image"/><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2" Target="../media/image8.jpg" Type="http://schemas.openxmlformats.org/officeDocument/2006/relationships/image"/><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2" Target="../media/image9.jpg" Type="http://schemas.openxmlformats.org/officeDocument/2006/relationships/image"/><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2" Target="../media/image10.jpg" Type="http://schemas.openxmlformats.org/officeDocument/2006/relationships/image"/><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2" Target="../media/image11.jpg" Type="http://schemas.openxmlformats.org/officeDocument/2006/relationships/image"/><Relationship Id="rId3" Target="../media/image12.jpg" Type="http://schemas.openxmlformats.org/officeDocument/2006/relationships/image"/><Relationship Id="rId4" Target="../media/image13.jpg" Type="http://schemas.openxmlformats.org/officeDocument/2006/relationships/image"/><Relationship Id="rId5" Target="../media/image14.jpg" Type="http://schemas.openxmlformats.org/officeDocument/2006/relationships/image"/><Relationship Id="rId6" Target="../media/image15.jpg" Type="http://schemas.openxmlformats.org/officeDocument/2006/relationships/image"/><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2" Target="../media/image16.jpg" Type="http://schemas.openxmlformats.org/officeDocument/2006/relationships/image"/><Relationship Id="rId3" Target="../media/image17.jpg" Type="http://schemas.openxmlformats.org/officeDocument/2006/relationships/image"/><Relationship Id="rId4" Target="../tags/tag3.xml" Type="http://schemas.openxmlformats.org/officeDocument/2006/relationships/tags"/><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title">
  <p:cSld name="Title Slide">
    <p:spTree>
      <p:nvGrpSpPr>
        <p:cNvPr id="1" name=""/>
        <p:cNvGrpSpPr/>
        <p:nvPr/>
      </p:nvGrpSpPr>
      <p:grpSpPr>
        <a:xfrm>
          <a:off x="0" y="0"/>
          <a:ext cx="0" cy="0"/>
          <a:chOff x="0" y="0"/>
          <a:chExt cx="0" cy="0"/>
        </a:xfrm>
      </p:grpSpPr>
      <p:sp>
        <p:nvSpPr>
          <p:cNvPr id="2" name="Title 1">
            <a:extLst>
              <a:ext uri="{81F1A974-0D6E-4A72-B4CC-882248EFDE67}">
                <a16:creationId xmlns:a16="http://schemas.microsoft.com/office/drawing/2010/main" id="{C6F46DEA-C220-4A29-963E-13C81708C2DA}"/>
              </a:ext>
            </a:extLst>
          </p:cNvPr>
          <p:cNvSpPr>
            <a:spLocks noGrp="true"/>
          </p:cNvSpPr>
          <p:nvPr>
            <p:ph type="title"/>
          </p:nvPr>
        </p:nvSpPr>
        <p:spPr>
          <a:xfrm rot="0">
            <a:off x="1352550" y="1248288"/>
            <a:ext cx="6436178" cy="1401068"/>
          </a:xfrm>
          <a:prstGeom prst="rect">
            <a:avLst/>
          </a:prstGeom>
        </p:spPr>
        <p:txBody>
          <a:bodyPr rtlCol="0"/>
          <a:lstStyle>
            <a:lvl1pPr algn="ctr" lvl="0">
              <a:defRPr dirty="0" lang="en-US" sz="4400"/>
            </a:lvl1pPr>
          </a:lstStyle>
          <a:p>
            <a:pPr/>
            <a:r>
              <a:rPr dirty="0" lang="en-US"/>
              <a:t>Click to edit Master title style</a:t>
            </a:r>
            <a:endParaRPr dirty="0" lang="en-US"/>
          </a:p>
        </p:txBody>
      </p:sp>
      <p:sp>
        <p:nvSpPr>
          <p:cNvPr id="3" name="Subtitle 2">
            <a:extLst>
              <a:ext uri="{52930192-2C14-4688-96EC-4DBB5B2365BC}">
                <a16:creationId xmlns:a16="http://schemas.microsoft.com/office/drawing/2010/main" id="{8BAB6883-8051-4A73-8B1F-D3E2237F3340}"/>
              </a:ext>
            </a:extLst>
          </p:cNvPr>
          <p:cNvSpPr>
            <a:spLocks noGrp="true"/>
          </p:cNvSpPr>
          <p:nvPr>
            <p:ph idx="1" type="subTitle"/>
          </p:nvPr>
        </p:nvSpPr>
        <p:spPr>
          <a:xfrm rot="0">
            <a:off x="1352550" y="2733675"/>
            <a:ext cx="6436178" cy="477594"/>
          </a:xfrm>
          <a:prstGeom prst="rect">
            <a:avLst/>
          </a:prstGeom>
          <a:ln cap="flat" w="9525">
            <a:noFill/>
            <a:prstDash val="lgDashDotDot"/>
            <a:round/>
          </a:ln>
        </p:spPr>
        <p:txBody>
          <a:bodyPr anchor="t" bIns="0" lIns="0" rIns="0" rtlCol="0" tIns="0">
            <a:noAutofit/>
          </a:bodyPr>
          <a:lstStyle>
            <a:lvl1pPr algn="ctr" indent="0" lvl="0" marL="0">
              <a:lnSpc>
                <a:spcPct val="100000"/>
              </a:lnSpc>
              <a:spcBef>
                <a:spcPts val="0"/>
              </a:spcBef>
              <a:buNone/>
              <a:defRPr b="0" baseline="0" cap="all" dirty="0" i="0" lang="en-US" sz="1600">
                <a:solidFill>
                  <a:schemeClr val="tx2"/>
                </a:solidFill>
                <a:latin typeface="+mn-lt"/>
              </a:defRPr>
            </a:lvl1pPr>
            <a:lvl2pPr algn="ctr" indent="0" lvl="1" marL="457200">
              <a:buNone/>
              <a:defRPr dirty="0" lang="en-US">
                <a:solidFill>
                  <a:schemeClr val="tx1">
                    <a:tint val="75000"/>
                  </a:schemeClr>
                </a:solidFill>
                <a:latin typeface="+mn-lt"/>
              </a:defRPr>
            </a:lvl2pPr>
            <a:lvl3pPr algn="ctr" indent="0" lvl="2" marL="914400">
              <a:buNone/>
              <a:defRPr dirty="0" lang="en-US">
                <a:solidFill>
                  <a:schemeClr val="tx1">
                    <a:tint val="75000"/>
                  </a:schemeClr>
                </a:solidFill>
                <a:latin typeface="+mn-lt"/>
              </a:defRPr>
            </a:lvl3pPr>
            <a:lvl4pPr algn="ctr" indent="0" lvl="3" marL="1371600">
              <a:buNone/>
              <a:defRPr dirty="0" lang="en-US">
                <a:solidFill>
                  <a:schemeClr val="tx1">
                    <a:tint val="75000"/>
                  </a:schemeClr>
                </a:solidFill>
                <a:latin typeface="+mn-lt"/>
              </a:defRPr>
            </a:lvl4pPr>
            <a:lvl5pPr algn="ctr" indent="0" lvl="4" marL="1828800">
              <a:buNone/>
              <a:defRPr dirty="0" lang="en-US">
                <a:solidFill>
                  <a:schemeClr val="tx1">
                    <a:tint val="75000"/>
                  </a:schemeClr>
                </a:solidFill>
                <a:latin typeface="+mn-lt"/>
              </a:defRPr>
            </a:lvl5pPr>
            <a:lvl6pPr algn="ctr" indent="0" lvl="5" marL="2286000">
              <a:buNone/>
              <a:defRPr dirty="0" lang="en-US">
                <a:solidFill>
                  <a:schemeClr val="tx1">
                    <a:tint val="75000"/>
                  </a:schemeClr>
                </a:solidFill>
                <a:latin typeface="+mn-lt"/>
              </a:defRPr>
            </a:lvl6pPr>
            <a:lvl7pPr algn="ctr" indent="0" lvl="6" marL="2743200">
              <a:buNone/>
              <a:defRPr dirty="0" lang="en-US">
                <a:solidFill>
                  <a:schemeClr val="tx1">
                    <a:tint val="75000"/>
                  </a:schemeClr>
                </a:solidFill>
                <a:latin typeface="+mn-lt"/>
              </a:defRPr>
            </a:lvl7pPr>
            <a:lvl8pPr algn="ctr" indent="0" lvl="7" marL="3200400">
              <a:buNone/>
              <a:defRPr dirty="0" lang="en-US">
                <a:solidFill>
                  <a:schemeClr val="tx1">
                    <a:tint val="75000"/>
                  </a:schemeClr>
                </a:solidFill>
                <a:latin typeface="+mn-lt"/>
              </a:defRPr>
            </a:lvl8pPr>
            <a:lvl9pPr algn="ctr" indent="0" lvl="8" marL="3657600">
              <a:buNone/>
              <a:defRPr dirty="0" lang="en-US">
                <a:solidFill>
                  <a:schemeClr val="tx1">
                    <a:tint val="75000"/>
                  </a:schemeClr>
                </a:solidFill>
                <a:latin typeface="+mn-lt"/>
              </a:defRPr>
            </a:lvl9pPr>
          </a:lstStyle>
          <a:p>
            <a:pPr/>
            <a:r>
              <a:rPr dirty="0" lang="en-US"/>
              <a:t>Click to edit Master subtitle style</a:t>
            </a:r>
            <a:endParaRPr dirty="0" lang="en-US"/>
          </a:p>
        </p:txBody>
      </p:sp>
      <p:sp>
        <p:nvSpPr>
          <p:cNvPr id="4" name="Footer Placeholder 4">
            <a:extLst>
              <a:ext uri="{96A87B1F-B5C1-4318-8C27-E6CF0E3B72AB}">
                <a16:creationId xmlns:a16="http://schemas.microsoft.com/office/drawing/2010/main" id="{5DF1937E-BEB5-4173-B9BF-441D29DE5A37}"/>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5" name="Date Placeholder 3">
            <a:extLst>
              <a:ext uri="{D781E544-C77A-4F3D-8C63-F0BA2C9173E9}">
                <a16:creationId xmlns:a16="http://schemas.microsoft.com/office/drawing/2010/main" id="{E9445C8F-58EE-4451-A3C4-5757C1779707}"/>
              </a:ext>
            </a:extLst>
          </p:cNvPr>
          <p:cNvSpPr>
            <a:spLocks noGrp="true"/>
          </p:cNvSpPr>
          <p:nvPr>
            <p:ph idx="10" sz="half" type="dt"/>
          </p:nvPr>
        </p:nvSpPr>
        <p:spPr/>
        <p:txBody>
          <a:bodyPr rtlCol="0"/>
          <a:lstStyle>
            <a:lvl1pPr lvl="0"/>
          </a:lstStyle>
          <a:p>
            <a:pPr/>
            <a:r>
              <a:rPr dirty="0" lang="en-US"/>
              <a:t>Date</a:t>
            </a:r>
            <a:endParaRPr dirty="0" lang="en-US"/>
          </a:p>
        </p:txBody>
      </p:sp>
      <p:pic>
        <p:nvPicPr>
          <p:cNvPr id="6" name="">
            <a:extLst>
              <a:ext uri="{60A6C40B-413B-4682-9855-FE589570F61F}">
                <a16:creationId xmlns:a16="http://schemas.microsoft.com/office/drawing/2010/main" id="{52A0B969-C612-4B7A-8799-BB059D55002A}"/>
              </a:ext>
            </a:extLst>
          </p:cNvPr>
          <p:cNvPicPr>
            <a:picLocks noChangeAspect="true"/>
          </p:cNvPicPr>
          <p:nvPr/>
        </p:nvPicPr>
        <p:blipFill>
          <a:blip r:embed="rId2">
            <a:alphaModFix amt="90000"/>
          </a:blip>
          <a:srcRect b="0" l="4260" r="0" t="10300"/>
          <a:stretch>
            <a:fillRect/>
          </a:stretch>
        </p:blipFill>
        <p:spPr>
          <a:xfrm flipH="false" flipV="false" rot="0">
            <a:off x="0" y="-4742"/>
            <a:ext cx="1998295" cy="1367506"/>
          </a:xfrm>
          <a:prstGeom prst="rect">
            <a:avLst/>
          </a:prstGeom>
          <a:noFill/>
        </p:spPr>
      </p:pic>
      <p:pic>
        <p:nvPicPr>
          <p:cNvPr id="7" name="">
            <a:extLst>
              <a:ext uri="{15C8374E-EFC4-4869-833A-3F2F759CA1EA}">
                <a16:creationId xmlns:a16="http://schemas.microsoft.com/office/drawing/2010/main" id="{0F3A69C2-C1BE-4D74-8D08-E558DE7BDA8C}"/>
              </a:ext>
            </a:extLst>
          </p:cNvPr>
          <p:cNvPicPr>
            <a:picLocks noChangeAspect="true"/>
          </p:cNvPicPr>
          <p:nvPr/>
        </p:nvPicPr>
        <p:blipFill>
          <a:blip r:embed="rId3">
            <a:alphaModFix amt="90000"/>
          </a:blip>
          <a:srcRect b="0" l="4260" r="0" t="10300"/>
          <a:stretch>
            <a:fillRect/>
          </a:stretch>
        </p:blipFill>
        <p:spPr>
          <a:xfrm flipH="false" flipV="false" rot="10800000">
            <a:off x="7143750" y="3771900"/>
            <a:ext cx="1998295" cy="1367506"/>
          </a:xfrm>
          <a:prstGeom prst="rect">
            <a:avLst/>
          </a:prstGeom>
          <a:noFill/>
        </p:spPr>
      </p:pic>
      <p:sp>
        <p:nvSpPr>
          <p:cNvPr id="8" name="Slide Number Placeholder 5">
            <a:extLst>
              <a:ext uri="{2350D85C-5223-4065-855E-3C5FAFCE9368}">
                <a16:creationId xmlns:a16="http://schemas.microsoft.com/office/drawing/2010/main" id="{807BEBC0-4C55-429F-9D01-3E9FF0790ED0}"/>
              </a:ext>
            </a:extLst>
          </p:cNvPr>
          <p:cNvSpPr>
            <a:spLocks noGrp="true"/>
          </p:cNvSpPr>
          <p:nvPr>
            <p:ph idx="12" sz="quarter" type="sldNum"/>
          </p:nvPr>
        </p:nvSpPr>
        <p:spPr/>
        <p:txBody>
          <a:bodyPr rtlCol="0"/>
          <a:lstStyle>
            <a:lvl1pPr lvl="0"/>
          </a:lstStyle>
          <a:p>
            <a:pPr/>
            <a:r>
              <a:rPr dirty="0" lang="en-US"/>
              <a:t>&lt;#&gt;</a:t>
            </a:r>
            <a:endParaRPr dirty="0" lang="en-US"/>
          </a:p>
        </p:txBody>
      </p:sp>
    </p:spTree>
    <p:extLst>
      <p:ext uri="{C9445433-8CCC-469A-9569-7073ACC5C415}">
        <p14:creationId xmlns:p14="http://schemas.microsoft.com/office/powerpoint/2010/main" val="1713777337291"/>
      </p:ext>
    </p:extLst>
  </p:cSld>
  <p:clrMapOvr>
    <a:masterClrMapping/>
  </p:clrMapOvr>
  <p:transition spd="slow">
    <p:fade thruBlk="false"/>
  </p:transition>
</p:sldLayout>
</file>

<file path=ppt/slideLayouts/slideLayout10.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userDrawn="1">
  <p:cSld name="Title,Text, and Images">
    <p:spTree>
      <p:nvGrpSpPr>
        <p:cNvPr id="1" name=""/>
        <p:cNvGrpSpPr/>
        <p:nvPr/>
      </p:nvGrpSpPr>
      <p:grpSpPr>
        <a:xfrm>
          <a:off x="0" y="0"/>
          <a:ext cx="0" cy="0"/>
          <a:chOff x="0" y="0"/>
          <a:chExt cx="0" cy="0"/>
        </a:xfrm>
      </p:grpSpPr>
      <p:sp>
        <p:nvSpPr>
          <p:cNvPr id="2" name="Rectangle 14">
            <a:extLst>
              <a:ext uri="{115DF9B8-56B3-4413-B5D5-366B99C9196E}">
                <a16:creationId xmlns:a16="http://schemas.microsoft.com/office/drawing/2010/main" id="{A0AD287F-6A07-42D7-8F78-3AC792E911DD}"/>
              </a:ext>
            </a:extLst>
          </p:cNvPr>
          <p:cNvSpPr/>
          <p:nvPr/>
        </p:nvSpPr>
        <p:spPr>
          <a:xfrm rot="0">
            <a:off x="6118686" y="1441035"/>
            <a:ext cx="2143125" cy="2238375"/>
          </a:xfrm>
          <a:prstGeom prst="rect">
            <a:avLst/>
          </a:prstGeom>
          <a:noFill/>
          <a:ln cap="flat" w="6350">
            <a:solidFill>
              <a:schemeClr val="bg2">
                <a:lumMod val="95000"/>
              </a:schemeClr>
            </a:solidFill>
            <a:prstDash val="solid"/>
            <a:miter lim="800000"/>
          </a:ln>
          <a:effectLst/>
        </p:spPr>
        <p:style>
          <a:lnRef idx="1">
            <a:schemeClr val="accent1"/>
          </a:lnRef>
          <a:fillRef idx="3">
            <a:schemeClr val="accent1"/>
          </a:fillRef>
          <a:effectRef idx="0">
            <a:schemeClr val="accent1"/>
          </a:effectRef>
          <a:fontRef idx="minor">
            <a:srgbClr val="ffffff"/>
          </a:fontRef>
        </p:style>
        <p:txBody>
          <a:bodyPr anchor="ctr" rtlCol="0"/>
          <a:lstStyle/>
          <a:p>
            <a:pPr algn="ctr"/>
            <a:r>
              <a:rPr dirty="0" lang="en-US">
                <a:latin typeface="+mn-lt"/>
              </a:rPr>
              <a:t/>
            </a:r>
            <a:endParaRPr dirty="0" lang="en-US">
              <a:latin typeface="+mn-lt"/>
            </a:endParaRPr>
          </a:p>
        </p:txBody>
      </p:sp>
      <p:sp>
        <p:nvSpPr>
          <p:cNvPr id="3" name="Rectangle 14">
            <a:extLst>
              <a:ext uri="{8BFBF1A2-9E16-4D89-A02C-E56EFE54C38A}">
                <a16:creationId xmlns:a16="http://schemas.microsoft.com/office/drawing/2010/main" id="{343B55B9-0399-40FB-9EF4-316782B36D07}"/>
              </a:ext>
            </a:extLst>
          </p:cNvPr>
          <p:cNvSpPr/>
          <p:nvPr/>
        </p:nvSpPr>
        <p:spPr>
          <a:xfrm rot="0">
            <a:off x="3495675" y="1452562"/>
            <a:ext cx="2143125" cy="2238375"/>
          </a:xfrm>
          <a:prstGeom prst="rect">
            <a:avLst/>
          </a:prstGeom>
          <a:noFill/>
          <a:ln cap="flat" w="6350">
            <a:solidFill>
              <a:schemeClr val="bg2">
                <a:lumMod val="95000"/>
              </a:schemeClr>
            </a:solidFill>
            <a:prstDash val="solid"/>
            <a:miter lim="800000"/>
          </a:ln>
          <a:effectLst/>
        </p:spPr>
        <p:style>
          <a:lnRef idx="1">
            <a:schemeClr val="accent1"/>
          </a:lnRef>
          <a:fillRef idx="3">
            <a:schemeClr val="accent1"/>
          </a:fillRef>
          <a:effectRef idx="0">
            <a:schemeClr val="accent1"/>
          </a:effectRef>
          <a:fontRef idx="minor">
            <a:srgbClr val="ffffff"/>
          </a:fontRef>
        </p:style>
        <p:txBody>
          <a:bodyPr anchor="ctr" rtlCol="0"/>
          <a:lstStyle/>
          <a:p>
            <a:pPr algn="ctr"/>
            <a:r>
              <a:rPr dirty="0" lang="en-US">
                <a:latin typeface="+mn-lt"/>
              </a:rPr>
              <a:t/>
            </a:r>
            <a:endParaRPr dirty="0" lang="en-US">
              <a:latin typeface="+mn-lt"/>
            </a:endParaRPr>
          </a:p>
        </p:txBody>
      </p:sp>
      <p:sp>
        <p:nvSpPr>
          <p:cNvPr id="4" name="Rectangle 14">
            <a:extLst>
              <a:ext uri="{8107320E-3DBC-437D-A1E0-778628BEDCB7}">
                <a16:creationId xmlns:a16="http://schemas.microsoft.com/office/drawing/2010/main" id="{1A3B80F3-A861-49A0-99BC-C2B1472A3CD9}"/>
              </a:ext>
            </a:extLst>
          </p:cNvPr>
          <p:cNvSpPr/>
          <p:nvPr/>
        </p:nvSpPr>
        <p:spPr>
          <a:xfrm rot="0">
            <a:off x="876300" y="1457325"/>
            <a:ext cx="2143125" cy="2235656"/>
          </a:xfrm>
          <a:prstGeom prst="rect">
            <a:avLst/>
          </a:prstGeom>
          <a:noFill/>
          <a:ln cap="flat" w="6350">
            <a:solidFill>
              <a:schemeClr val="bg2">
                <a:lumMod val="95000"/>
              </a:schemeClr>
            </a:solidFill>
            <a:prstDash val="solid"/>
            <a:miter lim="800000"/>
          </a:ln>
          <a:effectLst/>
        </p:spPr>
        <p:style>
          <a:lnRef idx="1">
            <a:schemeClr val="accent1"/>
          </a:lnRef>
          <a:fillRef idx="3">
            <a:schemeClr val="accent1"/>
          </a:fillRef>
          <a:effectRef idx="0">
            <a:schemeClr val="accent1"/>
          </a:effectRef>
          <a:fontRef idx="minor">
            <a:srgbClr val="ffffff"/>
          </a:fontRef>
        </p:style>
        <p:txBody>
          <a:bodyPr anchor="ctr" rtlCol="0"/>
          <a:lstStyle/>
          <a:p>
            <a:pPr algn="ctr"/>
            <a:r>
              <a:rPr dirty="0" lang="en-US">
                <a:latin typeface="+mn-lt"/>
              </a:rPr>
              <a:t/>
            </a:r>
            <a:endParaRPr dirty="0" lang="en-US">
              <a:latin typeface="+mn-lt"/>
            </a:endParaRPr>
          </a:p>
        </p:txBody>
      </p:sp>
      <p:cxnSp>
        <p:nvCxnSpPr>
          <p:cNvPr id="5" name="Straight Connector 4">
            <a:extLst>
              <a:ext uri="{2AA92F0D-9DFD-4EF6-8443-6AA246E4168B}">
                <a16:creationId xmlns:a16="http://schemas.microsoft.com/office/drawing/2010/main" id="{932AF3AB-4D06-40BB-98F7-6102F0EB07F3}"/>
              </a:ext>
            </a:extLst>
          </p:cNvPr>
          <p:cNvCxnSpPr/>
          <p:nvPr/>
        </p:nvCxnSpPr>
        <p:spPr>
          <a:xfrm flipH="true" flipV="true" rot="10800000">
            <a:off x="856533" y="1200150"/>
            <a:ext cx="7404729" cy="0"/>
          </a:xfrm>
          <a:prstGeom prst="line">
            <a:avLst/>
          </a:prstGeom>
          <a:ln cap="flat" w="6350">
            <a:solidFill>
              <a:schemeClr val="bg1">
                <a:alpha val="60000"/>
              </a:schemeClr>
            </a:solidFill>
            <a:prstDash val="lgDashDotDot"/>
            <a:round/>
          </a:ln>
          <a:effectLst>
            <a:outerShdw blurRad="0" dir="2700000" dist="0">
              <a:srgbClr val="3f3f3f">
                <a:alpha val="39998"/>
              </a:srgbClr>
            </a:outerShdw>
          </a:effectLst>
        </p:spPr>
        <p:style>
          <a:lnRef idx="2">
            <a:schemeClr val="accent1"/>
          </a:lnRef>
          <a:fillRef idx="0">
            <a:schemeClr val="accent1"/>
          </a:fillRef>
          <a:effectRef idx="0">
            <a:schemeClr val="accent1"/>
          </a:effectRef>
          <a:fontRef idx="minor">
            <a:schemeClr val="tx1"/>
          </a:fontRef>
        </p:style>
      </p:cxnSp>
      <p:pic>
        <p:nvPicPr>
          <p:cNvPr id="6" name="">
            <a:extLst>
              <a:ext uri="{D5B0DC8F-2CFC-459C-B3A6-33CDE6127808}">
                <a16:creationId xmlns:a16="http://schemas.microsoft.com/office/drawing/2010/main" id="{BFA73646-80E3-48A6-8420-B3B8AD11BB1D}"/>
              </a:ext>
            </a:extLst>
          </p:cNvPr>
          <p:cNvPicPr>
            <a:picLocks noChangeAspect="true"/>
          </p:cNvPicPr>
          <p:nvPr/>
        </p:nvPicPr>
        <p:blipFill>
          <a:blip r:embed="rId2">
            <a:alphaModFix amt="12000"/>
          </a:blip>
          <a:srcRect b="41180" l="0" r="0" t="0"/>
          <a:stretch>
            <a:fillRect/>
          </a:stretch>
        </p:blipFill>
        <p:spPr>
          <a:xfrm flipH="false" flipV="false" rot="0">
            <a:off x="-105543" y="4581525"/>
            <a:ext cx="9355088" cy="570634"/>
          </a:xfrm>
          <a:prstGeom prst="rect">
            <a:avLst/>
          </a:prstGeom>
          <a:noFill/>
        </p:spPr>
      </p:pic>
      <p:sp>
        <p:nvSpPr>
          <p:cNvPr id="7" name="Title 1">
            <a:extLst>
              <a:ext uri="{74C39E0D-C396-462B-8E16-D9077401046B}">
                <a16:creationId xmlns:a16="http://schemas.microsoft.com/office/drawing/2010/main" id="{6A6C0AA9-276C-4C21-9959-6B98574B3941}"/>
              </a:ext>
            </a:extLst>
          </p:cNvPr>
          <p:cNvSpPr>
            <a:spLocks noGrp="true"/>
          </p:cNvSpPr>
          <p:nvPr>
            <p:ph type="title"/>
          </p:nvPr>
        </p:nvSpPr>
        <p:spPr/>
        <p:txBody>
          <a:bodyPr rtlCol="0"/>
          <a:lstStyle>
            <a:lvl1pPr lvl="0"/>
          </a:lstStyle>
          <a:p>
            <a:pPr/>
            <a:r>
              <a:rPr dirty="0" lang="en-US"/>
              <a:t>Click to edit Master title style</a:t>
            </a:r>
            <a:endParaRPr dirty="0" lang="en-US"/>
          </a:p>
        </p:txBody>
      </p:sp>
      <p:sp>
        <p:nvSpPr>
          <p:cNvPr id="8" name="Picture Placeholder 2">
            <a:extLst>
              <a:ext uri="{BBB049E3-57E3-46BA-8DD7-9C577D92A281}">
                <a16:creationId xmlns:a16="http://schemas.microsoft.com/office/drawing/2010/main" id="{1CB7843D-2B96-446A-91A5-425ADE392654}"/>
              </a:ext>
            </a:extLst>
          </p:cNvPr>
          <p:cNvSpPr>
            <a:spLocks noGrp="true"/>
          </p:cNvSpPr>
          <p:nvPr>
            <p:ph idx="1" type="pic"/>
          </p:nvPr>
        </p:nvSpPr>
        <p:spPr>
          <a:xfrm rot="0">
            <a:off x="952500" y="1533525"/>
            <a:ext cx="2000250" cy="2095500"/>
          </a:xfrm>
          <a:ln w="38100">
            <a:noFill/>
            <a:miter lim="800000"/>
          </a:ln>
        </p:spPr>
        <p:txBody>
          <a:bodyPr rtlCol="0"/>
          <a:lstStyle/>
          <a:p>
            <a:pPr/>
            <a:r>
              <a:rPr dirty="0" lang="en-US"/>
              <a:t>Click icon to add picture</a:t>
            </a:r>
            <a:endParaRPr dirty="0" lang="en-US"/>
          </a:p>
        </p:txBody>
      </p:sp>
      <p:sp>
        <p:nvSpPr>
          <p:cNvPr id="9" name="Content Placeholder 2">
            <a:extLst>
              <a:ext uri="{8F608A8D-CC09-40BB-BB52-D79E6CABFE2D}">
                <a16:creationId xmlns:a16="http://schemas.microsoft.com/office/drawing/2010/main" id="{9B55F4EB-92E0-4687-ABA7-E970FFBAC94C}"/>
              </a:ext>
            </a:extLst>
          </p:cNvPr>
          <p:cNvSpPr>
            <a:spLocks noGrp="true"/>
          </p:cNvSpPr>
          <p:nvPr>
            <p:ph idx="2" type="body"/>
          </p:nvPr>
        </p:nvSpPr>
        <p:spPr>
          <a:xfrm rot="0">
            <a:off x="894633" y="3857625"/>
            <a:ext cx="2133600" cy="635269"/>
          </a:xfrm>
          <a:prstGeom prst="rect">
            <a:avLst/>
          </a:prstGeom>
          <a:solidFill>
            <a:schemeClr val="bg2">
              <a:alpha val="39998"/>
              <a:lumMod val="95000"/>
            </a:schemeClr>
          </a:solidFill>
        </p:spPr>
        <p:txBody>
          <a:bodyPr anchor="ctr" bIns="95250" lIns="95250" rtlCol="0" tIns="95250">
            <a:normAutofit/>
          </a:bodyPr>
          <a:lstStyle>
            <a:lvl1pPr algn="ctr" indent="0" lvl="0" marL="0">
              <a:lnSpc>
                <a:spcPct val="100000"/>
              </a:lnSpc>
              <a:buFont typeface="Arial"/>
              <a:buNone/>
              <a:defRPr dirty="0" lang="en-US" sz="1200">
                <a:solidFill>
                  <a:schemeClr val="tx1"/>
                </a:solidFill>
                <a:latin typeface="Titillium Web-light-light"/>
              </a:defRPr>
            </a:lvl1pPr>
            <a:lvl2pPr lvl="1">
              <a:lnSpc>
                <a:spcPct val="129000"/>
              </a:lnSpc>
              <a:defRPr dirty="0" lang="en-US" sz="1000">
                <a:solidFill>
                  <a:schemeClr val="bg1">
                    <a:lumMod val="65000"/>
                  </a:schemeClr>
                </a:solidFill>
                <a:latin typeface="+mn-lt"/>
              </a:defRPr>
            </a:lvl2pPr>
            <a:lvl3pPr lvl="2">
              <a:lnSpc>
                <a:spcPts val="1200"/>
              </a:lnSpc>
              <a:defRPr dirty="0" i="1" lang="en-US" sz="1050">
                <a:solidFill>
                  <a:schemeClr val="tx2">
                    <a:lumMod val="50000"/>
                    <a:lumOff val="50000"/>
                  </a:schemeClr>
                </a:solidFill>
                <a:latin typeface="+mn-lt"/>
              </a:defRPr>
            </a:lvl3pPr>
            <a:lvl4pPr lvl="3">
              <a:lnSpc>
                <a:spcPts val="1200"/>
              </a:lnSpc>
              <a:defRPr dirty="0" i="0" lang="en-US" sz="1050">
                <a:solidFill>
                  <a:schemeClr val="tx2">
                    <a:lumMod val="50000"/>
                    <a:lumOff val="50000"/>
                  </a:schemeClr>
                </a:solidFill>
                <a:latin typeface="+mn-lt"/>
              </a:defRPr>
            </a:lvl4pPr>
            <a:lvl5pPr lvl="4">
              <a:lnSpc>
                <a:spcPts val="1200"/>
              </a:lnSpc>
              <a:buFont typeface="Arial"/>
              <a:buChar char="»"/>
              <a:defRPr dirty="0" i="1" lang="en-US" sz="1050">
                <a:solidFill>
                  <a:schemeClr val="tx2">
                    <a:lumMod val="50000"/>
                    <a:lumOff val="50000"/>
                  </a:schemeClr>
                </a:solidFill>
                <a:latin typeface="+mn-lt"/>
              </a:defRPr>
            </a:lvl5pPr>
          </a:lstStyle>
          <a:p>
            <a:pPr lvl="0"/>
            <a:r>
              <a:rPr dirty="0" lang="en-US"/>
              <a:t>Click to edit Master text styles</a:t>
            </a:r>
            <a:endParaRPr dirty="0" lang="en-US"/>
          </a:p>
        </p:txBody>
      </p:sp>
      <p:sp>
        <p:nvSpPr>
          <p:cNvPr id="10" name="Picture Placeholder 2">
            <a:extLst>
              <a:ext uri="{731A335A-16E8-44DC-AF3D-A79175295F65}">
                <a16:creationId xmlns:a16="http://schemas.microsoft.com/office/drawing/2010/main" id="{D9B7AC9B-C871-4D20-BC80-0F780062BF3F}"/>
              </a:ext>
            </a:extLst>
          </p:cNvPr>
          <p:cNvSpPr>
            <a:spLocks noGrp="true"/>
          </p:cNvSpPr>
          <p:nvPr>
            <p:ph idx="3" type="pic"/>
          </p:nvPr>
        </p:nvSpPr>
        <p:spPr>
          <a:xfrm rot="0">
            <a:off x="3571875" y="1528762"/>
            <a:ext cx="2000250" cy="2095500"/>
          </a:xfrm>
          <a:ln w="38100">
            <a:noFill/>
            <a:miter lim="800000"/>
          </a:ln>
        </p:spPr>
        <p:txBody>
          <a:bodyPr rtlCol="0"/>
          <a:lstStyle/>
          <a:p>
            <a:pPr/>
            <a:r>
              <a:rPr dirty="0" lang="en-US"/>
              <a:t>Click icon to add picture</a:t>
            </a:r>
            <a:endParaRPr dirty="0" lang="en-US"/>
          </a:p>
        </p:txBody>
      </p:sp>
      <p:sp>
        <p:nvSpPr>
          <p:cNvPr id="11" name="Content Placeholder 2">
            <a:extLst>
              <a:ext uri="{370751F3-454E-42E1-BF59-90A9050818E4}">
                <a16:creationId xmlns:a16="http://schemas.microsoft.com/office/drawing/2010/main" id="{DB270FCB-486B-4278-8F46-0E11EE7A0137}"/>
              </a:ext>
            </a:extLst>
          </p:cNvPr>
          <p:cNvSpPr>
            <a:spLocks noGrp="true"/>
          </p:cNvSpPr>
          <p:nvPr>
            <p:ph idx="4" type="body"/>
          </p:nvPr>
        </p:nvSpPr>
        <p:spPr>
          <a:xfrm rot="0">
            <a:off x="3495675" y="3857625"/>
            <a:ext cx="2143125" cy="635269"/>
          </a:xfrm>
          <a:prstGeom prst="rect">
            <a:avLst/>
          </a:prstGeom>
          <a:solidFill>
            <a:schemeClr val="bg2">
              <a:alpha val="39998"/>
              <a:lumMod val="95000"/>
            </a:schemeClr>
          </a:solidFill>
        </p:spPr>
        <p:txBody>
          <a:bodyPr anchor="ctr" bIns="95250" lIns="95250" rtlCol="0" tIns="95250">
            <a:normAutofit/>
          </a:bodyPr>
          <a:lstStyle>
            <a:lvl1pPr algn="ctr" indent="0" lvl="0" marL="0">
              <a:lnSpc>
                <a:spcPct val="100000"/>
              </a:lnSpc>
              <a:buFont typeface="Arial"/>
              <a:buNone/>
              <a:defRPr dirty="0" lang="en-US" sz="1200">
                <a:solidFill>
                  <a:schemeClr val="tx1"/>
                </a:solidFill>
                <a:latin typeface="Titillium Web-light-light"/>
              </a:defRPr>
            </a:lvl1pPr>
            <a:lvl2pPr lvl="1">
              <a:lnSpc>
                <a:spcPct val="129000"/>
              </a:lnSpc>
              <a:defRPr dirty="0" lang="en-US" sz="1000">
                <a:solidFill>
                  <a:schemeClr val="bg1">
                    <a:lumMod val="65000"/>
                  </a:schemeClr>
                </a:solidFill>
                <a:latin typeface="+mn-lt"/>
              </a:defRPr>
            </a:lvl2pPr>
            <a:lvl3pPr lvl="2">
              <a:lnSpc>
                <a:spcPts val="1200"/>
              </a:lnSpc>
              <a:defRPr dirty="0" i="1" lang="en-US" sz="1050">
                <a:solidFill>
                  <a:schemeClr val="tx2">
                    <a:lumMod val="50000"/>
                    <a:lumOff val="50000"/>
                  </a:schemeClr>
                </a:solidFill>
                <a:latin typeface="+mn-lt"/>
              </a:defRPr>
            </a:lvl3pPr>
            <a:lvl4pPr lvl="3">
              <a:lnSpc>
                <a:spcPts val="1200"/>
              </a:lnSpc>
              <a:defRPr dirty="0" i="0" lang="en-US" sz="1050">
                <a:solidFill>
                  <a:schemeClr val="tx2">
                    <a:lumMod val="50000"/>
                    <a:lumOff val="50000"/>
                  </a:schemeClr>
                </a:solidFill>
                <a:latin typeface="+mn-lt"/>
              </a:defRPr>
            </a:lvl4pPr>
            <a:lvl5pPr lvl="4">
              <a:lnSpc>
                <a:spcPts val="1200"/>
              </a:lnSpc>
              <a:buFont typeface="Arial"/>
              <a:buChar char="»"/>
              <a:defRPr dirty="0" i="1" lang="en-US" sz="1050">
                <a:solidFill>
                  <a:schemeClr val="tx2">
                    <a:lumMod val="50000"/>
                    <a:lumOff val="50000"/>
                  </a:schemeClr>
                </a:solidFill>
                <a:latin typeface="+mn-lt"/>
              </a:defRPr>
            </a:lvl5pPr>
          </a:lstStyle>
          <a:p>
            <a:pPr lvl="0"/>
            <a:r>
              <a:rPr dirty="0" lang="en-US"/>
              <a:t>Click to edit Master text styles</a:t>
            </a:r>
            <a:endParaRPr dirty="0" lang="en-US"/>
          </a:p>
        </p:txBody>
      </p:sp>
      <p:sp>
        <p:nvSpPr>
          <p:cNvPr id="12" name="Picture Placeholder 2">
            <a:extLst>
              <a:ext uri="{5F3E4178-92CD-4263-BC76-3B737B60B50A}">
                <a16:creationId xmlns:a16="http://schemas.microsoft.com/office/drawing/2010/main" id="{76487914-00E3-4C8C-A46E-95234F06F509}"/>
              </a:ext>
            </a:extLst>
          </p:cNvPr>
          <p:cNvSpPr>
            <a:spLocks noGrp="true"/>
          </p:cNvSpPr>
          <p:nvPr>
            <p:ph idx="5" type="pic"/>
          </p:nvPr>
        </p:nvSpPr>
        <p:spPr>
          <a:xfrm rot="0">
            <a:off x="6194886" y="1517235"/>
            <a:ext cx="2000250" cy="2095500"/>
          </a:xfrm>
          <a:ln w="38100">
            <a:noFill/>
            <a:miter lim="800000"/>
          </a:ln>
        </p:spPr>
        <p:txBody>
          <a:bodyPr rtlCol="0"/>
          <a:lstStyle/>
          <a:p>
            <a:pPr/>
            <a:r>
              <a:rPr dirty="0" lang="en-US"/>
              <a:t>Click icon to add picture</a:t>
            </a:r>
            <a:endParaRPr dirty="0" lang="en-US"/>
          </a:p>
        </p:txBody>
      </p:sp>
      <p:sp>
        <p:nvSpPr>
          <p:cNvPr id="13" name="Content Placeholder 2">
            <a:extLst>
              <a:ext uri="{C17452F2-5AEF-437C-BADB-9EA66E8585E9}">
                <a16:creationId xmlns:a16="http://schemas.microsoft.com/office/drawing/2010/main" id="{983ADDDD-3BF5-4194-9E06-B8E68C9BC520}"/>
              </a:ext>
            </a:extLst>
          </p:cNvPr>
          <p:cNvSpPr>
            <a:spLocks noGrp="true"/>
          </p:cNvSpPr>
          <p:nvPr>
            <p:ph idx="6" type="body"/>
          </p:nvPr>
        </p:nvSpPr>
        <p:spPr>
          <a:xfrm rot="0">
            <a:off x="6121585" y="3857625"/>
            <a:ext cx="2136587" cy="635269"/>
          </a:xfrm>
          <a:prstGeom prst="rect">
            <a:avLst/>
          </a:prstGeom>
          <a:solidFill>
            <a:schemeClr val="bg2">
              <a:alpha val="39998"/>
              <a:lumMod val="95000"/>
            </a:schemeClr>
          </a:solidFill>
        </p:spPr>
        <p:txBody>
          <a:bodyPr anchor="ctr" bIns="95250" lIns="95250" rtlCol="0" tIns="95250">
            <a:normAutofit/>
          </a:bodyPr>
          <a:lstStyle>
            <a:lvl1pPr algn="ctr" indent="0" lvl="0" marL="0">
              <a:lnSpc>
                <a:spcPct val="100000"/>
              </a:lnSpc>
              <a:buFont typeface="Arial"/>
              <a:buNone/>
              <a:defRPr dirty="0" lang="en-US" sz="1200">
                <a:solidFill>
                  <a:schemeClr val="tx1"/>
                </a:solidFill>
                <a:latin typeface="Titillium Web-light-light"/>
              </a:defRPr>
            </a:lvl1pPr>
            <a:lvl2pPr lvl="1">
              <a:lnSpc>
                <a:spcPct val="129000"/>
              </a:lnSpc>
              <a:defRPr dirty="0" lang="en-US" sz="1000">
                <a:solidFill>
                  <a:schemeClr val="bg1">
                    <a:lumMod val="65000"/>
                  </a:schemeClr>
                </a:solidFill>
                <a:latin typeface="+mn-lt"/>
              </a:defRPr>
            </a:lvl2pPr>
            <a:lvl3pPr lvl="2">
              <a:lnSpc>
                <a:spcPts val="1200"/>
              </a:lnSpc>
              <a:defRPr dirty="0" i="1" lang="en-US" sz="1050">
                <a:solidFill>
                  <a:schemeClr val="tx2">
                    <a:lumMod val="50000"/>
                    <a:lumOff val="50000"/>
                  </a:schemeClr>
                </a:solidFill>
                <a:latin typeface="+mn-lt"/>
              </a:defRPr>
            </a:lvl3pPr>
            <a:lvl4pPr lvl="3">
              <a:lnSpc>
                <a:spcPts val="1200"/>
              </a:lnSpc>
              <a:defRPr dirty="0" i="0" lang="en-US" sz="1050">
                <a:solidFill>
                  <a:schemeClr val="tx2">
                    <a:lumMod val="50000"/>
                    <a:lumOff val="50000"/>
                  </a:schemeClr>
                </a:solidFill>
                <a:latin typeface="+mn-lt"/>
              </a:defRPr>
            </a:lvl4pPr>
            <a:lvl5pPr lvl="4">
              <a:lnSpc>
                <a:spcPts val="1200"/>
              </a:lnSpc>
              <a:buFont typeface="Arial"/>
              <a:buChar char="»"/>
              <a:defRPr dirty="0" i="1" lang="en-US" sz="1050">
                <a:solidFill>
                  <a:schemeClr val="tx2">
                    <a:lumMod val="50000"/>
                    <a:lumOff val="50000"/>
                  </a:schemeClr>
                </a:solidFill>
                <a:latin typeface="+mn-lt"/>
              </a:defRPr>
            </a:lvl5pPr>
          </a:lstStyle>
          <a:p>
            <a:pPr lvl="0"/>
            <a:r>
              <a:rPr dirty="0" lang="en-US"/>
              <a:t>Click to edit Master text styles</a:t>
            </a:r>
            <a:endParaRPr dirty="0" lang="en-US"/>
          </a:p>
        </p:txBody>
      </p:sp>
      <p:sp>
        <p:nvSpPr>
          <p:cNvPr id="14" name="Slide Number Placeholder 4">
            <a:extLst>
              <a:ext uri="{29160652-BEF3-442B-B5F6-1DB3CE98D7B0}">
                <a16:creationId xmlns:a16="http://schemas.microsoft.com/office/drawing/2010/main" id="{4C2B2EA7-51F9-4997-868B-938D7694D149}"/>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15" name="Footer Placeholder 3">
            <a:extLst>
              <a:ext uri="{012B138E-9DA2-4899-AFD1-8DBCE1C9C14B}">
                <a16:creationId xmlns:a16="http://schemas.microsoft.com/office/drawing/2010/main" id="{5C046F99-80A1-4B95-B445-33F741D47EB2}"/>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16" name="Date Placeholder 1">
            <a:extLst>
              <a:ext uri="{1DFB988E-5450-4CF3-B97A-4F066351B958}">
                <a16:creationId xmlns:a16="http://schemas.microsoft.com/office/drawing/2010/main" id="{1A7843C4-3B3F-4A93-84F7-288D3552B848}"/>
              </a:ext>
            </a:extLst>
          </p:cNvPr>
          <p:cNvSpPr>
            <a:spLocks noGrp="true"/>
          </p:cNvSpPr>
          <p:nvPr>
            <p:ph idx="10" sz="half" type="dt"/>
          </p:nvPr>
        </p:nvSpPr>
        <p:spPr/>
        <p:txBody>
          <a:bodyPr rtlCol="0"/>
          <a:lstStyle>
            <a:lvl1pPr lvl="0"/>
          </a:lstStyle>
          <a:p>
            <a:pPr/>
            <a:r>
              <a:rPr dirty="0" lang="en-US"/>
              <a:t>Date</a:t>
            </a:r>
            <a:endParaRPr dirty="0" lang="en-US"/>
          </a:p>
        </p:txBody>
      </p:sp>
      <p:pic>
        <p:nvPicPr>
          <p:cNvPr id="17" name="">
            <a:extLst>
              <a:ext uri="{97302B75-94A7-4CD3-B149-DA6BEA022CE6}">
                <a16:creationId xmlns:a16="http://schemas.microsoft.com/office/drawing/2010/main" id="{9AB47399-C837-4901-BB39-D8BBA32A9D3F}"/>
              </a:ext>
            </a:extLst>
          </p:cNvPr>
          <p:cNvPicPr>
            <a:picLocks noChangeAspect="true"/>
          </p:cNvPicPr>
          <p:nvPr/>
        </p:nvPicPr>
        <p:blipFill>
          <a:blip r:embed="rId3">
            <a:alphaModFix amt="12000"/>
          </a:blip>
          <a:srcRect b="0" l="0" r="0" t="50000"/>
          <a:stretch>
            <a:fillRect/>
          </a:stretch>
        </p:blipFill>
        <p:spPr>
          <a:xfrm flipH="false" flipV="false" rot="0">
            <a:off x="-85725" y="-9525"/>
            <a:ext cx="9220200" cy="476250"/>
          </a:xfrm>
          <a:prstGeom prst="rect">
            <a:avLst/>
          </a:prstGeom>
          <a:noFill/>
        </p:spPr>
      </p:pic>
    </p:spTree>
    <p:custDataLst>
      <p:tags r:id="rId4"/>
    </p:custDataLst>
    <p:extLst>
      <p:ext uri="{FBF9EFDE-B7E2-4AB7-BD87-322A5BAE6B55}">
        <p14:creationId xmlns:p14="http://schemas.microsoft.com/office/powerpoint/2010/main" val="1713777337310"/>
      </p:ext>
    </p:extLst>
  </p:cSld>
  <p:clrMapOvr>
    <a:masterClrMapping/>
  </p:clrMapOvr>
  <p:transition spd="slow">
    <p:fade thruBlk="false"/>
  </p:transition>
</p:sldLayout>
</file>

<file path=ppt/slideLayouts/slideLayout1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userDrawn="1">
  <p:cSld name="Title and Images">
    <p:spTree>
      <p:nvGrpSpPr>
        <p:cNvPr id="1" name=""/>
        <p:cNvGrpSpPr/>
        <p:nvPr/>
      </p:nvGrpSpPr>
      <p:grpSpPr>
        <a:xfrm>
          <a:off x="0" y="0"/>
          <a:ext cx="0" cy="0"/>
          <a:chOff x="0" y="0"/>
          <a:chExt cx="0" cy="0"/>
        </a:xfrm>
      </p:grpSpPr>
      <p:sp>
        <p:nvSpPr>
          <p:cNvPr hidden="false" id="2" name="Title 1">
            <a:extLst>
              <a:ext uri="{0201E69F-E370-454D-8637-C23CE3D989DE}">
                <a16:creationId xmlns:a16="http://schemas.microsoft.com/office/drawing/2010/main" id="{79B39AD9-F586-492E-99AE-505D55ED24D1}"/>
              </a:ext>
            </a:extLst>
          </p:cNvPr>
          <p:cNvSpPr>
            <a:spLocks noGrp="true"/>
          </p:cNvSpPr>
          <p:nvPr>
            <p:ph type="title"/>
          </p:nvPr>
        </p:nvSpPr>
        <p:spPr/>
        <p:txBody>
          <a:bodyPr rtlCol="0"/>
          <a:lstStyle>
            <a:lvl1pPr lvl="0"/>
          </a:lstStyle>
          <a:p>
            <a:pPr/>
            <a:r>
              <a:rPr dirty="0" lang="en-US"/>
              <a:t>Click to edit Master title style</a:t>
            </a:r>
            <a:endParaRPr dirty="0" lang="en-US"/>
          </a:p>
        </p:txBody>
      </p:sp>
      <p:sp>
        <p:nvSpPr>
          <p:cNvPr hidden="false" id="3" name="Picture Placeholder 2">
            <a:extLst>
              <a:ext uri="{6A47E2B8-FE2A-4F75-BD86-FC3D787F2F30}">
                <a16:creationId xmlns:a16="http://schemas.microsoft.com/office/drawing/2010/main" id="{23C90D9A-A3BD-4614-B22B-7276A5C9BCB8}"/>
              </a:ext>
            </a:extLst>
          </p:cNvPr>
          <p:cNvSpPr>
            <a:spLocks noGrp="true"/>
          </p:cNvSpPr>
          <p:nvPr>
            <p:ph idx="1" type="pic"/>
          </p:nvPr>
        </p:nvSpPr>
        <p:spPr>
          <a:xfrm rot="0">
            <a:off x="949328" y="1512890"/>
            <a:ext cx="2185266" cy="1373187"/>
          </a:xfrm>
          <a:ln w="38100">
            <a:noFill/>
            <a:miter lim="800000"/>
          </a:ln>
        </p:spPr>
        <p:txBody>
          <a:bodyPr rtlCol="0"/>
          <a:lstStyle/>
          <a:p>
            <a:pPr/>
            <a:r>
              <a:rPr dirty="0" lang="en-US"/>
              <a:t>Click icon to add picture</a:t>
            </a:r>
            <a:endParaRPr dirty="0" lang="en-US"/>
          </a:p>
        </p:txBody>
      </p:sp>
      <p:sp>
        <p:nvSpPr>
          <p:cNvPr id="4" name="Rectangle 14">
            <a:extLst>
              <a:ext uri="{8864C80C-D651-4B92-9B52-F703AE8B0F8C}">
                <a16:creationId xmlns:a16="http://schemas.microsoft.com/office/drawing/2010/main" id="{F0FD46F4-AF39-4610-9A51-DA4F9044EA27}"/>
              </a:ext>
            </a:extLst>
          </p:cNvPr>
          <p:cNvSpPr/>
          <p:nvPr/>
        </p:nvSpPr>
        <p:spPr>
          <a:xfrm rot="0">
            <a:off x="889003" y="1455740"/>
            <a:ext cx="2305049" cy="1487487"/>
          </a:xfrm>
          <a:prstGeom prst="rect">
            <a:avLst/>
          </a:prstGeom>
          <a:noFill/>
          <a:ln cap="flat" w="6350">
            <a:solidFill>
              <a:schemeClr val="bg2">
                <a:alpha val="100000"/>
                <a:lumMod val="95000"/>
              </a:schemeClr>
            </a:solidFill>
            <a:prstDash val="solid"/>
            <a:miter lim="800000"/>
          </a:ln>
          <a:effectLst/>
        </p:spPr>
        <p:style>
          <a:lnRef idx="1">
            <a:schemeClr val="accent1"/>
          </a:lnRef>
          <a:fillRef idx="3">
            <a:schemeClr val="accent1"/>
          </a:fillRef>
          <a:effectRef idx="0">
            <a:schemeClr val="accent1"/>
          </a:effectRef>
          <a:fontRef idx="minor">
            <a:srgbClr val="ffffff"/>
          </a:fontRef>
        </p:style>
        <p:txBody>
          <a:bodyPr anchor="ctr" rtlCol="0"/>
          <a:lstStyle/>
          <a:p>
            <a:pPr algn="ctr"/>
            <a:r>
              <a:rPr dirty="0" lang="en-US">
                <a:latin typeface="+mn-lt"/>
              </a:rPr>
              <a:t/>
            </a:r>
            <a:endParaRPr dirty="0" lang="en-US">
              <a:latin typeface="+mn-lt"/>
            </a:endParaRPr>
          </a:p>
        </p:txBody>
      </p:sp>
      <p:sp>
        <p:nvSpPr>
          <p:cNvPr id="5" name="Rectangle 17">
            <a:extLst>
              <a:ext uri="{0BDF6D1F-1745-40FA-98D0-069AE349F48C}">
                <a16:creationId xmlns:a16="http://schemas.microsoft.com/office/drawing/2010/main" id="{10159D23-92E7-4AEE-A4C2-0003ACF1BA22}"/>
              </a:ext>
            </a:extLst>
          </p:cNvPr>
          <p:cNvSpPr/>
          <p:nvPr/>
        </p:nvSpPr>
        <p:spPr>
          <a:xfrm rot="0">
            <a:off x="3365068" y="1455739"/>
            <a:ext cx="2478264" cy="3143250"/>
          </a:xfrm>
          <a:prstGeom prst="rect">
            <a:avLst/>
          </a:prstGeom>
          <a:noFill/>
          <a:ln cap="flat" w="6350">
            <a:solidFill>
              <a:schemeClr val="bg2">
                <a:alpha val="100000"/>
                <a:lumMod val="95000"/>
              </a:schemeClr>
            </a:solidFill>
            <a:prstDash val="solid"/>
            <a:miter lim="800000"/>
          </a:ln>
          <a:effectLst/>
        </p:spPr>
        <p:style>
          <a:lnRef idx="1">
            <a:schemeClr val="accent1"/>
          </a:lnRef>
          <a:fillRef idx="3">
            <a:schemeClr val="accent1"/>
          </a:fillRef>
          <a:effectRef idx="0">
            <a:schemeClr val="accent1"/>
          </a:effectRef>
          <a:fontRef idx="minor">
            <a:srgbClr val="ffffff"/>
          </a:fontRef>
        </p:style>
        <p:txBody>
          <a:bodyPr anchor="ctr" rtlCol="0"/>
          <a:lstStyle/>
          <a:p>
            <a:pPr algn="ctr"/>
            <a:r>
              <a:rPr dirty="0" lang="en-US">
                <a:latin typeface="+mn-lt"/>
              </a:rPr>
              <a:t/>
            </a:r>
            <a:endParaRPr dirty="0" lang="en-US">
              <a:latin typeface="+mn-lt"/>
            </a:endParaRPr>
          </a:p>
        </p:txBody>
      </p:sp>
      <p:sp>
        <p:nvSpPr>
          <p:cNvPr hidden="false" id="6" name="Picture Placeholder 2">
            <a:extLst>
              <a:ext uri="{FD146774-9374-4574-89DC-7136236BAD06}">
                <a16:creationId xmlns:a16="http://schemas.microsoft.com/office/drawing/2010/main" id="{DCCD1F26-03DE-4521-BDDA-80113E88B89E}"/>
              </a:ext>
            </a:extLst>
          </p:cNvPr>
          <p:cNvSpPr>
            <a:spLocks noGrp="true"/>
          </p:cNvSpPr>
          <p:nvPr>
            <p:ph idx="2" type="pic"/>
          </p:nvPr>
        </p:nvSpPr>
        <p:spPr>
          <a:xfrm rot="0">
            <a:off x="3422218" y="1512887"/>
            <a:ext cx="2361656" cy="3035735"/>
          </a:xfrm>
          <a:ln w="38100">
            <a:noFill/>
            <a:miter lim="800000"/>
          </a:ln>
        </p:spPr>
        <p:txBody>
          <a:bodyPr rtlCol="0"/>
          <a:lstStyle/>
          <a:p>
            <a:pPr/>
            <a:r>
              <a:rPr dirty="0" lang="en-US"/>
              <a:t>Click icon to add picture</a:t>
            </a:r>
            <a:endParaRPr dirty="0" lang="en-US"/>
          </a:p>
        </p:txBody>
      </p:sp>
      <p:sp>
        <p:nvSpPr>
          <p:cNvPr hidden="false" id="7" name="Picture Placeholder 2">
            <a:extLst>
              <a:ext uri="{8FACDFDF-3ECF-4D65-85C7-D89BDE491F74}">
                <a16:creationId xmlns:a16="http://schemas.microsoft.com/office/drawing/2010/main" id="{7E2B7272-D4F5-4F03-8433-19AE8B40FDF8}"/>
              </a:ext>
            </a:extLst>
          </p:cNvPr>
          <p:cNvSpPr>
            <a:spLocks noGrp="true"/>
          </p:cNvSpPr>
          <p:nvPr>
            <p:ph idx="3" type="pic"/>
          </p:nvPr>
        </p:nvSpPr>
        <p:spPr>
          <a:xfrm rot="0">
            <a:off x="949328" y="3175435"/>
            <a:ext cx="2185266" cy="1373187"/>
          </a:xfrm>
          <a:ln w="38100">
            <a:noFill/>
            <a:miter lim="800000"/>
          </a:ln>
        </p:spPr>
        <p:txBody>
          <a:bodyPr rtlCol="0"/>
          <a:lstStyle/>
          <a:p>
            <a:pPr/>
            <a:r>
              <a:rPr dirty="0" lang="en-US"/>
              <a:t>Click icon to add picture</a:t>
            </a:r>
            <a:endParaRPr dirty="0" lang="en-US"/>
          </a:p>
        </p:txBody>
      </p:sp>
      <p:sp>
        <p:nvSpPr>
          <p:cNvPr id="8" name="Rectangle 26">
            <a:extLst>
              <a:ext uri="{D91568BC-DFC6-4D65-9A69-27DB8F8056F2}">
                <a16:creationId xmlns:a16="http://schemas.microsoft.com/office/drawing/2010/main" id="{C8D389BD-AA0A-4870-92AF-FFA59C5A6EB5}"/>
              </a:ext>
            </a:extLst>
          </p:cNvPr>
          <p:cNvSpPr/>
          <p:nvPr/>
        </p:nvSpPr>
        <p:spPr>
          <a:xfrm rot="0">
            <a:off x="889003" y="3118285"/>
            <a:ext cx="2305049" cy="1487487"/>
          </a:xfrm>
          <a:prstGeom prst="rect">
            <a:avLst/>
          </a:prstGeom>
          <a:noFill/>
          <a:ln cap="flat" w="6350">
            <a:solidFill>
              <a:schemeClr val="bg2">
                <a:alpha val="100000"/>
                <a:lumMod val="95000"/>
              </a:schemeClr>
            </a:solidFill>
            <a:prstDash val="solid"/>
            <a:miter lim="800000"/>
          </a:ln>
          <a:effectLst/>
        </p:spPr>
        <p:style>
          <a:lnRef idx="1">
            <a:schemeClr val="accent1"/>
          </a:lnRef>
          <a:fillRef idx="3">
            <a:schemeClr val="accent1"/>
          </a:fillRef>
          <a:effectRef idx="0">
            <a:schemeClr val="accent1"/>
          </a:effectRef>
          <a:fontRef idx="minor">
            <a:srgbClr val="ffffff"/>
          </a:fontRef>
        </p:style>
        <p:txBody>
          <a:bodyPr anchor="ctr" rtlCol="0"/>
          <a:lstStyle/>
          <a:p>
            <a:pPr algn="ctr"/>
            <a:r>
              <a:rPr dirty="0" lang="en-US">
                <a:latin typeface="+mn-lt"/>
              </a:rPr>
              <a:t/>
            </a:r>
            <a:endParaRPr dirty="0" lang="en-US">
              <a:latin typeface="+mn-lt"/>
            </a:endParaRPr>
          </a:p>
        </p:txBody>
      </p:sp>
      <p:sp>
        <p:nvSpPr>
          <p:cNvPr id="9" name="Rectangle 12">
            <a:extLst>
              <a:ext uri="{FFBED459-99B3-4EDA-9E8A-C7DB4E13EB49}">
                <a16:creationId xmlns:a16="http://schemas.microsoft.com/office/drawing/2010/main" id="{FC8078F3-1EB9-481C-AC16-4507B0B1A3B0}"/>
              </a:ext>
            </a:extLst>
          </p:cNvPr>
          <p:cNvSpPr/>
          <p:nvPr/>
        </p:nvSpPr>
        <p:spPr>
          <a:xfrm rot="0">
            <a:off x="6010274" y="1457325"/>
            <a:ext cx="2286000" cy="3143250"/>
          </a:xfrm>
          <a:prstGeom prst="rect">
            <a:avLst/>
          </a:prstGeom>
          <a:noFill/>
          <a:ln cap="flat" w="6350">
            <a:solidFill>
              <a:schemeClr val="bg2">
                <a:alpha val="100000"/>
                <a:lumMod val="95000"/>
              </a:schemeClr>
            </a:solidFill>
            <a:prstDash val="solid"/>
            <a:miter lim="800000"/>
          </a:ln>
          <a:effectLst/>
        </p:spPr>
        <p:style>
          <a:lnRef idx="1">
            <a:schemeClr val="accent1"/>
          </a:lnRef>
          <a:fillRef idx="3">
            <a:schemeClr val="accent1"/>
          </a:fillRef>
          <a:effectRef idx="0">
            <a:schemeClr val="accent1"/>
          </a:effectRef>
          <a:fontRef idx="minor">
            <a:srgbClr val="ffffff"/>
          </a:fontRef>
        </p:style>
        <p:txBody>
          <a:bodyPr anchor="ctr" rtlCol="0"/>
          <a:lstStyle/>
          <a:p>
            <a:pPr algn="ctr"/>
            <a:r>
              <a:rPr dirty="0" lang="en-US">
                <a:latin typeface="+mn-lt"/>
              </a:rPr>
              <a:t/>
            </a:r>
            <a:endParaRPr dirty="0" lang="en-US">
              <a:latin typeface="+mn-lt"/>
            </a:endParaRPr>
          </a:p>
        </p:txBody>
      </p:sp>
      <p:sp>
        <p:nvSpPr>
          <p:cNvPr hidden="false" id="10" name="Picture Placeholder 2">
            <a:extLst>
              <a:ext uri="{238AC3CE-EE64-4084-A812-C90FD5A6ABA6}">
                <a16:creationId xmlns:a16="http://schemas.microsoft.com/office/drawing/2010/main" id="{E86B36A0-762D-4132-B9A3-32FA38069FF6}"/>
              </a:ext>
            </a:extLst>
          </p:cNvPr>
          <p:cNvSpPr>
            <a:spLocks noGrp="true"/>
          </p:cNvSpPr>
          <p:nvPr>
            <p:ph idx="4" type="pic"/>
          </p:nvPr>
        </p:nvSpPr>
        <p:spPr>
          <a:xfrm rot="0">
            <a:off x="6086474" y="1514475"/>
            <a:ext cx="2129822" cy="3026711"/>
          </a:xfrm>
          <a:ln w="38100">
            <a:noFill/>
            <a:miter lim="800000"/>
          </a:ln>
        </p:spPr>
        <p:txBody>
          <a:bodyPr rtlCol="0"/>
          <a:lstStyle/>
          <a:p>
            <a:pPr/>
            <a:r>
              <a:rPr dirty="0" lang="en-US"/>
              <a:t>Click icon to add picture</a:t>
            </a:r>
            <a:endParaRPr dirty="0" lang="en-US"/>
          </a:p>
        </p:txBody>
      </p:sp>
      <p:sp>
        <p:nvSpPr>
          <p:cNvPr id="11" name="Slide Number Placeholder 4">
            <a:extLst>
              <a:ext uri="{65152B64-3D62-4E09-9EB5-84A636DA9547}">
                <a16:creationId xmlns:a16="http://schemas.microsoft.com/office/drawing/2010/main" id="{688CE49F-BECC-4398-A891-AD3C0F6521DA}"/>
              </a:ext>
            </a:extLst>
          </p:cNvPr>
          <p:cNvSpPr>
            <a:spLocks noGrp="true"/>
          </p:cNvSpPr>
          <p:nvPr>
            <p:ph idx="12" sz="quarter" type="sldNum"/>
          </p:nvPr>
        </p:nvSpPr>
        <p:spPr/>
        <p:txBody>
          <a:bodyPr rtlCol="0"/>
          <a:lstStyle/>
          <a:p>
            <a:pPr/>
            <a:r>
              <a:rPr dirty="0" lang="en-US"/>
              <a:t>&lt;#&gt;</a:t>
            </a:r>
            <a:endParaRPr dirty="0" lang="en-US"/>
          </a:p>
        </p:txBody>
      </p:sp>
      <p:sp>
        <p:nvSpPr>
          <p:cNvPr id="12" name="Footer Placeholder 3">
            <a:extLst>
              <a:ext uri="{95A9B128-B59E-4F42-A22E-CE1DD0CA7A7C}">
                <a16:creationId xmlns:a16="http://schemas.microsoft.com/office/drawing/2010/main" id="{27C492DE-FFF8-4B92-A8C9-78CAE057494C}"/>
              </a:ext>
            </a:extLst>
          </p:cNvPr>
          <p:cNvSpPr>
            <a:spLocks noGrp="true"/>
          </p:cNvSpPr>
          <p:nvPr>
            <p:ph idx="11" sz="quarter" type="ftr"/>
          </p:nvPr>
        </p:nvSpPr>
        <p:spPr/>
        <p:txBody>
          <a:bodyPr rtlCol="0"/>
          <a:lstStyle/>
          <a:p>
            <a:pPr/>
            <a:r>
              <a:rPr dirty="0" lang="en-US"/>
              <a:t>Footer</a:t>
            </a:r>
            <a:endParaRPr dirty="0" lang="en-US"/>
          </a:p>
        </p:txBody>
      </p:sp>
      <p:cxnSp>
        <p:nvCxnSpPr>
          <p:cNvPr id="13" name="Straight Connector 4">
            <a:extLst>
              <a:ext uri="{78F06C08-7D92-4635-B0FA-A211FA6D5097}">
                <a16:creationId xmlns:a16="http://schemas.microsoft.com/office/drawing/2010/main" id="{C76AC6B5-98F8-44BB-9F14-AFF23D466A00}"/>
              </a:ext>
            </a:extLst>
          </p:cNvPr>
          <p:cNvCxnSpPr/>
          <p:nvPr/>
        </p:nvCxnSpPr>
        <p:spPr>
          <a:xfrm flipH="true" flipV="true" rot="10800000">
            <a:off x="856533" y="1200150"/>
            <a:ext cx="7404729" cy="0"/>
          </a:xfrm>
          <a:prstGeom prst="line">
            <a:avLst/>
          </a:prstGeom>
          <a:ln cap="flat" w="6350">
            <a:solidFill>
              <a:schemeClr val="bg1">
                <a:alpha val="19999"/>
              </a:schemeClr>
            </a:solidFill>
            <a:prstDash val="lgDashDotDot"/>
            <a:round/>
          </a:ln>
          <a:effectLst>
            <a:outerShdw blurRad="0" dir="2700000" dist="0">
              <a:srgbClr val="3f3f3f">
                <a:alpha val="39998"/>
              </a:srgbClr>
            </a:outerShdw>
          </a:effectLst>
        </p:spPr>
        <p:style>
          <a:lnRef idx="2">
            <a:schemeClr val="accent1"/>
          </a:lnRef>
          <a:fillRef idx="0">
            <a:schemeClr val="accent1"/>
          </a:fillRef>
          <a:effectRef idx="0">
            <a:schemeClr val="accent1"/>
          </a:effectRef>
          <a:fontRef idx="minor">
            <a:schemeClr val="tx1"/>
          </a:fontRef>
        </p:style>
      </p:cxnSp>
      <p:sp>
        <p:nvSpPr>
          <p:cNvPr id="14" name="Date Placeholder 1">
            <a:extLst>
              <a:ext uri="{716A1394-CDD7-4E3C-BAE8-6D0221C7ECDE}">
                <a16:creationId xmlns:a16="http://schemas.microsoft.com/office/drawing/2010/main" id="{7D07EE42-0928-4C18-AFCC-22C72D2627AA}"/>
              </a:ext>
            </a:extLst>
          </p:cNvPr>
          <p:cNvSpPr>
            <a:spLocks noGrp="true"/>
          </p:cNvSpPr>
          <p:nvPr>
            <p:ph idx="10" sz="half" type="dt"/>
          </p:nvPr>
        </p:nvSpPr>
        <p:spPr/>
        <p:txBody>
          <a:bodyPr rtlCol="0"/>
          <a:lstStyle/>
          <a:p>
            <a:pPr/>
            <a:r>
              <a:rPr dirty="0" lang="en-US"/>
              <a:t>Date</a:t>
            </a:r>
            <a:endParaRPr dirty="0" lang="en-US"/>
          </a:p>
        </p:txBody>
      </p:sp>
      <p:pic>
        <p:nvPicPr>
          <p:cNvPr id="15" name="">
            <a:extLst>
              <a:ext uri="{1EDCAEF4-93B5-45C3-BEB7-34C8C9A77D32}">
                <a16:creationId xmlns:a16="http://schemas.microsoft.com/office/drawing/2010/main" id="{9D827689-F1E3-429B-8B2C-6A15FFAD8DC8}"/>
              </a:ext>
            </a:extLst>
          </p:cNvPr>
          <p:cNvPicPr>
            <a:picLocks noChangeAspect="true"/>
          </p:cNvPicPr>
          <p:nvPr/>
        </p:nvPicPr>
        <p:blipFill>
          <a:blip r:embed="rId2">
            <a:alphaModFix amt="12000"/>
          </a:blip>
          <a:srcRect b="0" l="0" r="0" t="50000"/>
          <a:stretch>
            <a:fillRect/>
          </a:stretch>
        </p:blipFill>
        <p:spPr>
          <a:xfrm flipH="false" flipV="false" rot="0">
            <a:off x="-85725" y="-9525"/>
            <a:ext cx="9220200" cy="476250"/>
          </a:xfrm>
          <a:prstGeom prst="rect">
            <a:avLst/>
          </a:prstGeom>
          <a:noFill/>
        </p:spPr>
      </p:pic>
      <p:pic>
        <p:nvPicPr>
          <p:cNvPr id="16" name="">
            <a:extLst>
              <a:ext uri="{CA6DD5F2-4DB2-4032-8BB7-8BA6E3581A7F}">
                <a16:creationId xmlns:a16="http://schemas.microsoft.com/office/drawing/2010/main" id="{CC94A20F-F375-4662-B6BA-E785948AF88E}"/>
              </a:ext>
            </a:extLst>
          </p:cNvPr>
          <p:cNvPicPr>
            <a:picLocks noChangeAspect="true"/>
          </p:cNvPicPr>
          <p:nvPr/>
        </p:nvPicPr>
        <p:blipFill>
          <a:blip r:embed="rId3">
            <a:alphaModFix amt="12000"/>
          </a:blip>
          <a:srcRect b="41180" l="0" r="0" t="0"/>
          <a:stretch>
            <a:fillRect/>
          </a:stretch>
        </p:blipFill>
        <p:spPr>
          <a:xfrm flipH="false" flipV="false" rot="0">
            <a:off x="-105543" y="4581525"/>
            <a:ext cx="9355088" cy="570634"/>
          </a:xfrm>
          <a:prstGeom prst="rect">
            <a:avLst/>
          </a:prstGeom>
          <a:noFill/>
        </p:spPr>
      </p:pic>
    </p:spTree>
    <p:custDataLst>
      <p:tags r:id="rId4"/>
    </p:custDataLst>
    <p:extLst>
      <p:ext uri="{8A173E44-7FA3-4DCE-8A42-218EA28F40E5}">
        <p14:creationId xmlns:p14="http://schemas.microsoft.com/office/powerpoint/2010/main" val="1713777337313"/>
      </p:ext>
    </p:extLst>
  </p:cSld>
  <p:clrMapOvr>
    <a:masterClrMapping/>
  </p:clrMapOvr>
  <p:transition spd="slow">
    <p:fade thruBlk="false"/>
  </p:transition>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obj">
  <p:cSld name="Title and Content">
    <p:spTree>
      <p:nvGrpSpPr>
        <p:cNvPr id="1" name=""/>
        <p:cNvGrpSpPr/>
        <p:nvPr/>
      </p:nvGrpSpPr>
      <p:grpSpPr>
        <a:xfrm>
          <a:off x="0" y="0"/>
          <a:ext cx="0" cy="0"/>
          <a:chOff x="0" y="0"/>
          <a:chExt cx="0" cy="0"/>
        </a:xfrm>
      </p:grpSpPr>
      <p:sp>
        <p:nvSpPr>
          <p:cNvPr id="2" name="Title 7">
            <a:extLst>
              <a:ext uri="{56D0D4ED-B927-493A-9494-F55CC22750C1}">
                <a16:creationId xmlns:a16="http://schemas.microsoft.com/office/drawing/2010/main" id="{A26E9AEF-7A84-47CD-94B6-6680594E7DE4}"/>
              </a:ext>
            </a:extLst>
          </p:cNvPr>
          <p:cNvSpPr>
            <a:spLocks noGrp="true"/>
          </p:cNvSpPr>
          <p:nvPr>
            <p:ph type="title"/>
          </p:nvPr>
        </p:nvSpPr>
        <p:spPr/>
        <p:txBody>
          <a:bodyPr rtlCol="0"/>
          <a:lstStyle>
            <a:lvl1pPr lvl="0"/>
          </a:lstStyle>
          <a:p>
            <a:pPr/>
            <a:r>
              <a:rPr dirty="0" lang="en-US"/>
              <a:t>Click to edit Master title style</a:t>
            </a:r>
            <a:endParaRPr dirty="0" lang="en-US"/>
          </a:p>
        </p:txBody>
      </p:sp>
      <p:sp>
        <p:nvSpPr>
          <p:cNvPr id="3" name="Content Placeholder 2">
            <a:extLst>
              <a:ext uri="{EA27EDC3-C309-4BC8-A170-6733C546FDAF}">
                <a16:creationId xmlns:a16="http://schemas.microsoft.com/office/drawing/2010/main" id="{5E1B34E4-1008-44C5-8B16-136E76BE9316}"/>
              </a:ext>
            </a:extLst>
          </p:cNvPr>
          <p:cNvSpPr>
            <a:spLocks noGrp="true"/>
          </p:cNvSpPr>
          <p:nvPr>
            <p:ph idx="1"/>
          </p:nvPr>
        </p:nvSpPr>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pic>
        <p:nvPicPr>
          <p:cNvPr id="4" name="">
            <a:extLst>
              <a:ext uri="{96015771-95CF-4458-93D4-473E6F1C0DAC}">
                <a16:creationId xmlns:a16="http://schemas.microsoft.com/office/drawing/2010/main" id="{0C514AAB-16F8-432B-8097-20728E8480E4}"/>
              </a:ext>
            </a:extLst>
          </p:cNvPr>
          <p:cNvPicPr>
            <a:picLocks noChangeAspect="true"/>
          </p:cNvPicPr>
          <p:nvPr/>
        </p:nvPicPr>
        <p:blipFill>
          <a:blip r:embed="rId2">
            <a:alphaModFix amt="90000"/>
          </a:blip>
          <a:srcRect b="0" l="4260" r="0" t="10300"/>
          <a:stretch>
            <a:fillRect/>
          </a:stretch>
        </p:blipFill>
        <p:spPr>
          <a:xfrm flipH="false" flipV="false" rot="0">
            <a:off x="0" y="-4742"/>
            <a:ext cx="1998295" cy="1367506"/>
          </a:xfrm>
          <a:prstGeom prst="rect">
            <a:avLst/>
          </a:prstGeom>
          <a:noFill/>
        </p:spPr>
      </p:pic>
      <p:cxnSp>
        <p:nvCxnSpPr>
          <p:cNvPr id="5" name="Straight Connector 4">
            <a:extLst>
              <a:ext uri="{3840D5C6-219B-4089-95DD-1677798C0A18}">
                <a16:creationId xmlns:a16="http://schemas.microsoft.com/office/drawing/2010/main" id="{984F1270-C7A0-4612-A526-3AC703A24846}"/>
              </a:ext>
            </a:extLst>
          </p:cNvPr>
          <p:cNvCxnSpPr/>
          <p:nvPr/>
        </p:nvCxnSpPr>
        <p:spPr>
          <a:xfrm flipH="true" flipV="true" rot="10800000">
            <a:off x="856533" y="1200150"/>
            <a:ext cx="7404729" cy="0"/>
          </a:xfrm>
          <a:prstGeom prst="line">
            <a:avLst/>
          </a:prstGeom>
          <a:ln cap="flat" w="6350">
            <a:solidFill>
              <a:schemeClr val="bg2">
                <a:alpha val="60000"/>
                <a:lumMod val="95000"/>
              </a:schemeClr>
            </a:solidFill>
            <a:prstDash val="lgDashDotDot"/>
            <a:round/>
          </a:ln>
          <a:effectLst>
            <a:outerShdw blurRad="0" dir="2700000" dist="0">
              <a:srgbClr val="3f3f3f">
                <a:alpha val="39998"/>
              </a:srgbClr>
            </a:outerShdw>
          </a:effectLst>
        </p:spPr>
        <p:style>
          <a:lnRef idx="2">
            <a:schemeClr val="accent1"/>
          </a:lnRef>
          <a:fillRef idx="0">
            <a:schemeClr val="accent1"/>
          </a:fillRef>
          <a:effectRef idx="0">
            <a:schemeClr val="accent1"/>
          </a:effectRef>
          <a:fontRef idx="minor">
            <a:schemeClr val="tx1"/>
          </a:fontRef>
        </p:style>
      </p:cxnSp>
      <p:sp>
        <p:nvSpPr>
          <p:cNvPr id="6" name="Slide Number Placeholder 4">
            <a:extLst>
              <a:ext uri="{4ADBF079-92AB-44E7-92E8-4C1B257942C0}">
                <a16:creationId xmlns:a16="http://schemas.microsoft.com/office/drawing/2010/main" id="{7556067C-6A55-4D60-80AF-6329A019B2B5}"/>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7" name="Footer Placeholder 3">
            <a:extLst>
              <a:ext uri="{75942979-767F-48FD-83DE-6619D174B353}">
                <a16:creationId xmlns:a16="http://schemas.microsoft.com/office/drawing/2010/main" id="{5A69AD52-7633-4993-A41D-FFE064BA12D8}"/>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8" name="Date Placeholder 1">
            <a:extLst>
              <a:ext uri="{D0DFDA3C-36BD-4D67-B7E7-15AD60C06E25}">
                <a16:creationId xmlns:a16="http://schemas.microsoft.com/office/drawing/2010/main" id="{61345021-9A12-43D5-B1F9-60B146133376}"/>
              </a:ext>
            </a:extLst>
          </p:cNvPr>
          <p:cNvSpPr>
            <a:spLocks noGrp="true"/>
          </p:cNvSpPr>
          <p:nvPr>
            <p:ph idx="10" sz="half" type="dt"/>
          </p:nvPr>
        </p:nvSpPr>
        <p:spPr/>
        <p:txBody>
          <a:bodyPr rtlCol="0"/>
          <a:lstStyle>
            <a:lvl1pPr lvl="0"/>
          </a:lstStyle>
          <a:p>
            <a:pPr/>
            <a:r>
              <a:rPr dirty="0" lang="en-US"/>
              <a:t>Date</a:t>
            </a:r>
            <a:endParaRPr dirty="0" lang="en-US"/>
          </a:p>
        </p:txBody>
      </p:sp>
    </p:spTree>
    <p:extLst>
      <p:ext uri="{749357E7-E21E-4823-BF24-A4935B4AED20}">
        <p14:creationId xmlns:p14="http://schemas.microsoft.com/office/powerpoint/2010/main" val="1713777337293"/>
      </p:ext>
    </p:extLst>
  </p:cSld>
  <p:clrMapOvr>
    <a:masterClrMapping/>
  </p:clrMapOvr>
  <p:transition spd="slow">
    <p:fade thruBlk="false"/>
  </p:transition>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secHead">
  <p:cSld name="Section Header">
    <p:spTree>
      <p:nvGrpSpPr>
        <p:cNvPr id="1" name=""/>
        <p:cNvGrpSpPr/>
        <p:nvPr/>
      </p:nvGrpSpPr>
      <p:grpSpPr>
        <a:xfrm>
          <a:off x="0" y="0"/>
          <a:ext cx="0" cy="0"/>
          <a:chOff x="0" y="0"/>
          <a:chExt cx="0" cy="0"/>
        </a:xfrm>
      </p:grpSpPr>
      <p:sp>
        <p:nvSpPr>
          <p:cNvPr id="2" name="Title 1">
            <a:extLst>
              <a:ext uri="{959CBF97-8D5F-4EA9-8D5F-43A6CAEFED42}">
                <a16:creationId xmlns:a16="http://schemas.microsoft.com/office/drawing/2010/main" id="{444B82FD-0D64-4589-89F5-AEB02093053C}"/>
              </a:ext>
            </a:extLst>
          </p:cNvPr>
          <p:cNvSpPr>
            <a:spLocks noGrp="true"/>
          </p:cNvSpPr>
          <p:nvPr>
            <p:ph type="title"/>
          </p:nvPr>
        </p:nvSpPr>
        <p:spPr>
          <a:xfrm rot="0">
            <a:off x="781053" y="2659462"/>
            <a:ext cx="7480300" cy="640365"/>
          </a:xfrm>
          <a:prstGeom prst="rect">
            <a:avLst/>
          </a:prstGeom>
        </p:spPr>
        <p:txBody>
          <a:bodyPr anchor="t" rtlCol="0"/>
          <a:lstStyle>
            <a:lvl1pPr algn="ctr" lvl="0">
              <a:defRPr dirty="0" lang="en-US" sz="4000"/>
            </a:lvl1pPr>
          </a:lstStyle>
          <a:p>
            <a:pPr/>
            <a:r>
              <a:rPr dirty="0" lang="en-US"/>
              <a:t>Click to edit Master title style</a:t>
            </a:r>
            <a:endParaRPr dirty="0" lang="en-US"/>
          </a:p>
        </p:txBody>
      </p:sp>
      <p:sp>
        <p:nvSpPr>
          <p:cNvPr id="3" name="Text Placeholder 2">
            <a:extLst>
              <a:ext uri="{EA9725D8-EF4B-48CB-8AF9-209FBD330040}">
                <a16:creationId xmlns:a16="http://schemas.microsoft.com/office/drawing/2010/main" id="{75E19702-8985-4E5E-B7EB-90DCDB1CC683}"/>
              </a:ext>
            </a:extLst>
          </p:cNvPr>
          <p:cNvSpPr>
            <a:spLocks noGrp="true"/>
          </p:cNvSpPr>
          <p:nvPr>
            <p:ph idx="1" type="body"/>
          </p:nvPr>
        </p:nvSpPr>
        <p:spPr>
          <a:xfrm rot="0">
            <a:off x="789089" y="2077759"/>
            <a:ext cx="7472264" cy="511812"/>
          </a:xfrm>
          <a:prstGeom prst="rect">
            <a:avLst/>
          </a:prstGeom>
        </p:spPr>
        <p:txBody>
          <a:bodyPr anchor="b" rtlCol="0">
            <a:normAutofit/>
          </a:bodyPr>
          <a:lstStyle>
            <a:lvl1pPr algn="ctr" indent="0" lvl="0" marL="0">
              <a:lnSpc>
                <a:spcPct val="100000"/>
              </a:lnSpc>
              <a:buNone/>
              <a:defRPr cap="all" dirty="0" i="0" lang="en-US" sz="1800">
                <a:solidFill>
                  <a:schemeClr val="tx2"/>
                </a:solidFill>
                <a:latin typeface="Titillium Web-light-light"/>
              </a:defRPr>
            </a:lvl1pPr>
            <a:lvl2pPr indent="0" lvl="1" marL="457200">
              <a:buNone/>
              <a:defRPr dirty="0" lang="en-US" sz="1800">
                <a:solidFill>
                  <a:schemeClr val="tx1">
                    <a:tint val="75000"/>
                  </a:schemeClr>
                </a:solidFill>
                <a:latin typeface="+mn-lt"/>
              </a:defRPr>
            </a:lvl2pPr>
            <a:lvl3pPr indent="0" lvl="2" marL="914400">
              <a:buNone/>
              <a:defRPr dirty="0" lang="en-US" sz="1600">
                <a:solidFill>
                  <a:schemeClr val="tx1">
                    <a:tint val="75000"/>
                  </a:schemeClr>
                </a:solidFill>
                <a:latin typeface="+mn-lt"/>
              </a:defRPr>
            </a:lvl3pPr>
            <a:lvl4pPr indent="0" lvl="3" marL="1371600">
              <a:buNone/>
              <a:defRPr dirty="0" lang="en-US" sz="1400">
                <a:solidFill>
                  <a:schemeClr val="tx1">
                    <a:tint val="75000"/>
                  </a:schemeClr>
                </a:solidFill>
                <a:latin typeface="+mn-lt"/>
              </a:defRPr>
            </a:lvl4pPr>
            <a:lvl5pPr indent="0" lvl="4" marL="1828800">
              <a:buNone/>
              <a:defRPr dirty="0" lang="en-US" sz="1400">
                <a:solidFill>
                  <a:schemeClr val="tx1">
                    <a:tint val="75000"/>
                  </a:schemeClr>
                </a:solidFill>
                <a:latin typeface="+mn-lt"/>
              </a:defRPr>
            </a:lvl5pPr>
            <a:lvl6pPr indent="0" lvl="5" marL="2286000">
              <a:buNone/>
              <a:defRPr dirty="0" lang="en-US" sz="1400">
                <a:solidFill>
                  <a:schemeClr val="tx1">
                    <a:tint val="75000"/>
                  </a:schemeClr>
                </a:solidFill>
                <a:latin typeface="+mn-lt"/>
              </a:defRPr>
            </a:lvl6pPr>
            <a:lvl7pPr indent="0" lvl="6" marL="2743200">
              <a:buNone/>
              <a:defRPr dirty="0" lang="en-US" sz="1400">
                <a:solidFill>
                  <a:schemeClr val="tx1">
                    <a:tint val="75000"/>
                  </a:schemeClr>
                </a:solidFill>
                <a:latin typeface="+mn-lt"/>
              </a:defRPr>
            </a:lvl7pPr>
            <a:lvl8pPr indent="0" lvl="7" marL="3200400">
              <a:buNone/>
              <a:defRPr dirty="0" lang="en-US" sz="1400">
                <a:solidFill>
                  <a:schemeClr val="tx1">
                    <a:tint val="75000"/>
                  </a:schemeClr>
                </a:solidFill>
                <a:latin typeface="+mn-lt"/>
              </a:defRPr>
            </a:lvl8pPr>
            <a:lvl9pPr indent="0" lvl="8" marL="3657600">
              <a:buNone/>
              <a:defRPr dirty="0" lang="en-US" sz="1400">
                <a:solidFill>
                  <a:schemeClr val="tx1">
                    <a:tint val="75000"/>
                  </a:schemeClr>
                </a:solidFill>
                <a:latin typeface="+mn-lt"/>
              </a:defRPr>
            </a:lvl9pPr>
          </a:lstStyle>
          <a:p>
            <a:pPr lvl="0"/>
            <a:r>
              <a:rPr dirty="0" lang="en-US"/>
              <a:t>Click to edit Master text styles</a:t>
            </a:r>
            <a:endParaRPr dirty="0" lang="en-US"/>
          </a:p>
        </p:txBody>
      </p:sp>
      <p:sp>
        <p:nvSpPr>
          <p:cNvPr id="4" name="Slide Number Placeholder 5">
            <a:extLst>
              <a:ext uri="{86452DCE-D3E6-4184-8715-229850E1B116}">
                <a16:creationId xmlns:a16="http://schemas.microsoft.com/office/drawing/2010/main" id="{F3F85EE2-E1BF-433B-B095-272A2DF5CE19}"/>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5" name="Footer Placeholder 4">
            <a:extLst>
              <a:ext uri="{D5607C9B-A339-480F-A7FB-F77A0CEE9047}">
                <a16:creationId xmlns:a16="http://schemas.microsoft.com/office/drawing/2010/main" id="{636FCA8D-DD9F-4D80-9766-3D2D6B08821C}"/>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6" name="Date Placeholder 3">
            <a:extLst>
              <a:ext uri="{021341A7-CE56-4F4B-8BCB-C9151279EBD8}">
                <a16:creationId xmlns:a16="http://schemas.microsoft.com/office/drawing/2010/main" id="{1532160B-08C2-4450-AB3A-D816809506C2}"/>
              </a:ext>
            </a:extLst>
          </p:cNvPr>
          <p:cNvSpPr>
            <a:spLocks noGrp="true"/>
          </p:cNvSpPr>
          <p:nvPr>
            <p:ph idx="10" sz="half" type="dt"/>
          </p:nvPr>
        </p:nvSpPr>
        <p:spPr/>
        <p:txBody>
          <a:bodyPr rtlCol="0"/>
          <a:lstStyle>
            <a:lvl1pPr lvl="0"/>
          </a:lstStyle>
          <a:p>
            <a:pPr/>
            <a:r>
              <a:rPr dirty="0" lang="en-US"/>
              <a:t>Date</a:t>
            </a:r>
            <a:endParaRPr dirty="0" lang="en-US"/>
          </a:p>
        </p:txBody>
      </p:sp>
      <p:cxnSp>
        <p:nvCxnSpPr>
          <p:cNvPr id="7" name="Straight Connector 4">
            <a:extLst>
              <a:ext uri="{A11FAB47-6AED-4914-927A-ED4DD8A25EF8}">
                <a16:creationId xmlns:a16="http://schemas.microsoft.com/office/drawing/2010/main" id="{49FB1D99-F464-45EE-8C0F-A4EBB3916495}"/>
              </a:ext>
            </a:extLst>
          </p:cNvPr>
          <p:cNvCxnSpPr/>
          <p:nvPr/>
        </p:nvCxnSpPr>
        <p:spPr>
          <a:xfrm flipH="true" flipV="true" rot="10800000">
            <a:off x="1704975" y="2628671"/>
            <a:ext cx="5737788" cy="0"/>
          </a:xfrm>
          <a:prstGeom prst="line">
            <a:avLst/>
          </a:prstGeom>
          <a:ln cap="flat" w="6350">
            <a:solidFill>
              <a:schemeClr val="bg2">
                <a:alpha val="60000"/>
                <a:lumMod val="95000"/>
              </a:schemeClr>
            </a:solidFill>
            <a:prstDash val="lgDashDotDot"/>
            <a:round/>
          </a:ln>
          <a:effectLst>
            <a:outerShdw blurRad="0" dir="2700000" dist="0">
              <a:srgbClr val="3f3f3f">
                <a:alpha val="39998"/>
              </a:srgbClr>
            </a:outerShdw>
          </a:effectLst>
        </p:spPr>
        <p:style>
          <a:lnRef idx="2">
            <a:schemeClr val="accent1"/>
          </a:lnRef>
          <a:fillRef idx="0">
            <a:schemeClr val="accent1"/>
          </a:fillRef>
          <a:effectRef idx="0">
            <a:schemeClr val="accent1"/>
          </a:effectRef>
          <a:fontRef idx="minor">
            <a:schemeClr val="tx1"/>
          </a:fontRef>
        </p:style>
      </p:cxnSp>
      <p:pic>
        <p:nvPicPr>
          <p:cNvPr id="8" name="">
            <a:extLst>
              <a:ext uri="{195F0576-232A-4A69-BCFF-15E74ECD2832}">
                <a16:creationId xmlns:a16="http://schemas.microsoft.com/office/drawing/2010/main" id="{41B09A46-1B5C-4322-9EA4-774A3956CA81}"/>
              </a:ext>
            </a:extLst>
          </p:cNvPr>
          <p:cNvPicPr>
            <a:picLocks noChangeAspect="true"/>
          </p:cNvPicPr>
          <p:nvPr/>
        </p:nvPicPr>
        <p:blipFill>
          <a:blip r:embed="rId2">
            <a:alphaModFix amt="95000"/>
          </a:blip>
          <a:srcRect b="0" l="0" r="0" t="15540"/>
          <a:stretch>
            <a:fillRect/>
          </a:stretch>
        </p:blipFill>
        <p:spPr>
          <a:xfrm flipH="false" flipV="false" rot="0">
            <a:off x="9525" y="0"/>
            <a:ext cx="9144000" cy="1649186"/>
          </a:xfrm>
          <a:prstGeom prst="rect">
            <a:avLst/>
          </a:prstGeom>
          <a:noFill/>
        </p:spPr>
      </p:pic>
    </p:spTree>
    <p:custDataLst>
      <p:tags r:id="rId3"/>
    </p:custDataLst>
    <p:extLst>
      <p:ext uri="{7E6CB1DD-2A4F-4167-BD48-45A81C2E75DB}">
        <p14:creationId xmlns:p14="http://schemas.microsoft.com/office/powerpoint/2010/main" val="1713777337295"/>
      </p:ext>
    </p:extLst>
  </p:cSld>
  <p:clrMapOvr>
    <a:masterClrMapping/>
  </p:clrMapOvr>
  <p:transition spd="slow">
    <p:fade thruBlk="false"/>
  </p:transition>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twoObj">
  <p:cSld name="Two Content">
    <p:spTree>
      <p:nvGrpSpPr>
        <p:cNvPr id="1" name=""/>
        <p:cNvGrpSpPr/>
        <p:nvPr/>
      </p:nvGrpSpPr>
      <p:grpSpPr>
        <a:xfrm>
          <a:off x="0" y="0"/>
          <a:ext cx="0" cy="0"/>
          <a:chOff x="0" y="0"/>
          <a:chExt cx="0" cy="0"/>
        </a:xfrm>
      </p:grpSpPr>
      <p:pic>
        <p:nvPicPr>
          <p:cNvPr id="2" name="">
            <a:extLst>
              <a:ext uri="{0344416F-8BD0-4898-88B0-966FC909890F}">
                <a16:creationId xmlns:a16="http://schemas.microsoft.com/office/drawing/2010/main" id="{2706F46D-9E50-4DA7-BD06-515F9CDDDCFC}"/>
              </a:ext>
            </a:extLst>
          </p:cNvPr>
          <p:cNvPicPr>
            <a:picLocks noChangeAspect="true"/>
          </p:cNvPicPr>
          <p:nvPr/>
        </p:nvPicPr>
        <p:blipFill>
          <a:blip r:embed="rId2">
            <a:alphaModFix amt="80000"/>
          </a:blip>
          <a:srcRect b="0" l="0" r="0" t="50000"/>
          <a:stretch>
            <a:fillRect/>
          </a:stretch>
        </p:blipFill>
        <p:spPr>
          <a:xfrm flipH="false" flipV="false" rot="0">
            <a:off x="-85725" y="-9525"/>
            <a:ext cx="9220200" cy="476250"/>
          </a:xfrm>
          <a:prstGeom prst="rect">
            <a:avLst/>
          </a:prstGeom>
          <a:noFill/>
        </p:spPr>
      </p:pic>
      <p:cxnSp>
        <p:nvCxnSpPr>
          <p:cNvPr id="3" name="Straight Connector 4">
            <a:extLst>
              <a:ext uri="{D6CAC6C0-5ADA-4B5B-A55A-E06A611A7CAF}">
                <a16:creationId xmlns:a16="http://schemas.microsoft.com/office/drawing/2010/main" id="{D5668F7D-9933-4FA9-91B7-8BADA4E1F785}"/>
              </a:ext>
            </a:extLst>
          </p:cNvPr>
          <p:cNvCxnSpPr/>
          <p:nvPr/>
        </p:nvCxnSpPr>
        <p:spPr>
          <a:xfrm flipH="true" flipV="true" rot="10800000">
            <a:off x="856533" y="1200150"/>
            <a:ext cx="7404729" cy="0"/>
          </a:xfrm>
          <a:prstGeom prst="line">
            <a:avLst/>
          </a:prstGeom>
          <a:ln cap="flat" w="6350">
            <a:solidFill>
              <a:schemeClr val="bg2">
                <a:alpha val="60000"/>
                <a:lumMod val="95000"/>
              </a:schemeClr>
            </a:solidFill>
            <a:prstDash val="lgDashDotDot"/>
            <a:round/>
          </a:ln>
          <a:effectLst>
            <a:outerShdw blurRad="0" dir="2700000" dist="0">
              <a:srgbClr val="3f3f3f">
                <a:alpha val="39998"/>
              </a:srgbClr>
            </a:outerShdw>
          </a:effectLst>
        </p:spPr>
        <p:style>
          <a:lnRef idx="2">
            <a:schemeClr val="accent1"/>
          </a:lnRef>
          <a:fillRef idx="0">
            <a:schemeClr val="accent1"/>
          </a:fillRef>
          <a:effectRef idx="0">
            <a:schemeClr val="accent1"/>
          </a:effectRef>
          <a:fontRef idx="minor">
            <a:schemeClr val="tx1"/>
          </a:fontRef>
        </p:style>
      </p:cxnSp>
      <p:sp>
        <p:nvSpPr>
          <p:cNvPr id="4" name="Title 1">
            <a:extLst>
              <a:ext uri="{0A3168CA-8F88-4F43-84DF-24C3592F272E}">
                <a16:creationId xmlns:a16="http://schemas.microsoft.com/office/drawing/2010/main" id="{5ECFBAE1-6240-435B-8757-C0BD4DD0518F}"/>
              </a:ext>
            </a:extLst>
          </p:cNvPr>
          <p:cNvSpPr>
            <a:spLocks noGrp="true"/>
          </p:cNvSpPr>
          <p:nvPr>
            <p:ph type="title"/>
          </p:nvPr>
        </p:nvSpPr>
        <p:spPr/>
        <p:txBody>
          <a:bodyPr rtlCol="0"/>
          <a:lstStyle>
            <a:lvl1pPr lvl="0"/>
          </a:lstStyle>
          <a:p>
            <a:pPr/>
            <a:r>
              <a:rPr dirty="0" lang="en-US"/>
              <a:t>Click to edit Master title style</a:t>
            </a:r>
            <a:endParaRPr dirty="0" lang="en-US"/>
          </a:p>
        </p:txBody>
      </p:sp>
      <p:sp>
        <p:nvSpPr>
          <p:cNvPr id="5" name="Content Placeholder 2">
            <a:extLst>
              <a:ext uri="{808AD7DE-0FA8-4FA6-8D84-3C023715EC04}">
                <a16:creationId xmlns:a16="http://schemas.microsoft.com/office/drawing/2010/main" id="{E0A875BA-72EB-41E9-ABAE-FB62778AF870}"/>
              </a:ext>
            </a:extLst>
          </p:cNvPr>
          <p:cNvSpPr>
            <a:spLocks noGrp="true"/>
          </p:cNvSpPr>
          <p:nvPr>
            <p:ph idx="1"/>
          </p:nvPr>
        </p:nvSpPr>
        <p:spPr>
          <a:xfrm rot="0">
            <a:off x="894633" y="1333699"/>
            <a:ext cx="3619500" cy="3204360"/>
          </a:xfrm>
          <a:ln cap="flat" w="9525">
            <a:noFill/>
            <a:prstDash val="solid"/>
            <a:round/>
          </a:ln>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6" name="Content Placeholder 2">
            <a:extLst>
              <a:ext uri="{4CBDD025-E76B-4487-AD7C-5ADFDF86D75A}">
                <a16:creationId xmlns:a16="http://schemas.microsoft.com/office/drawing/2010/main" id="{177BBAD3-6CF2-40B0-BA4F-488855CB111D}"/>
              </a:ext>
            </a:extLst>
          </p:cNvPr>
          <p:cNvSpPr>
            <a:spLocks noGrp="true"/>
          </p:cNvSpPr>
          <p:nvPr>
            <p:ph idx="2"/>
          </p:nvPr>
        </p:nvSpPr>
        <p:spPr>
          <a:xfrm rot="0">
            <a:off x="4648200" y="1333699"/>
            <a:ext cx="3619500" cy="3204360"/>
          </a:xfrm>
          <a:ln cap="flat" w="9525">
            <a:noFill/>
            <a:prstDash val="solid"/>
            <a:round/>
          </a:ln>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Slide Number Placeholder 6">
            <a:extLst>
              <a:ext uri="{2CDF23D6-29CB-46D2-81C9-08F6BA25EC1C}">
                <a16:creationId xmlns:a16="http://schemas.microsoft.com/office/drawing/2010/main" id="{6F526462-A3BE-43C0-BE77-9B66F3AF29C4}"/>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8" name="Footer Placeholder 5">
            <a:extLst>
              <a:ext uri="{AD30BF44-C1F0-49DA-9730-E7826C6EECCC}">
                <a16:creationId xmlns:a16="http://schemas.microsoft.com/office/drawing/2010/main" id="{86B7EAE0-7FCA-4329-9014-90CA6E7F96B6}"/>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9" name="Date Placeholder 4">
            <a:extLst>
              <a:ext uri="{905940A3-B677-490C-B877-4A64BACD1533}">
                <a16:creationId xmlns:a16="http://schemas.microsoft.com/office/drawing/2010/main" id="{25326644-7293-42A8-A146-49740B1CF6F2}"/>
              </a:ext>
            </a:extLst>
          </p:cNvPr>
          <p:cNvSpPr>
            <a:spLocks noGrp="true"/>
          </p:cNvSpPr>
          <p:nvPr>
            <p:ph idx="10" sz="half" type="dt"/>
          </p:nvPr>
        </p:nvSpPr>
        <p:spPr/>
        <p:txBody>
          <a:bodyPr rtlCol="0"/>
          <a:lstStyle>
            <a:lvl1pPr lvl="0"/>
          </a:lstStyle>
          <a:p>
            <a:pPr/>
            <a:r>
              <a:rPr dirty="0" lang="en-US"/>
              <a:t>Date</a:t>
            </a:r>
            <a:endParaRPr dirty="0" lang="en-US"/>
          </a:p>
        </p:txBody>
      </p:sp>
    </p:spTree>
    <p:extLst>
      <p:ext uri="{069438EE-A35C-4302-A6DC-3B3E9CDD2E57}">
        <p14:creationId xmlns:p14="http://schemas.microsoft.com/office/powerpoint/2010/main" val="1713777337297"/>
      </p:ext>
    </p:extLst>
  </p:cSld>
  <p:clrMapOvr>
    <a:masterClrMapping/>
  </p:clrMapOvr>
  <p:transition spd="slow">
    <p:fade thruBlk="false"/>
  </p:transition>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TxTwoObj">
  <p:cSld name="Comparison">
    <p:spTree>
      <p:nvGrpSpPr>
        <p:cNvPr id="1" name=""/>
        <p:cNvGrpSpPr/>
        <p:nvPr/>
      </p:nvGrpSpPr>
      <p:grpSpPr>
        <a:xfrm>
          <a:off x="0" y="0"/>
          <a:ext cx="0" cy="0"/>
          <a:chOff x="0" y="0"/>
          <a:chExt cx="0" cy="0"/>
        </a:xfrm>
      </p:grpSpPr>
      <p:sp>
        <p:nvSpPr>
          <p:cNvPr id="2" name="Title 1">
            <a:extLst>
              <a:ext uri="{177ACFBF-16D1-4EC6-B865-0EBAE0EB5CA5}">
                <a16:creationId xmlns:a16="http://schemas.microsoft.com/office/drawing/2010/main" id="{7BF2F601-2DFC-4B55-BC39-2DE998A3977C}"/>
              </a:ext>
            </a:extLst>
          </p:cNvPr>
          <p:cNvSpPr>
            <a:spLocks noGrp="true"/>
          </p:cNvSpPr>
          <p:nvPr>
            <p:ph type="title"/>
          </p:nvPr>
        </p:nvSpPr>
        <p:spPr/>
        <p:txBody>
          <a:bodyPr rtlCol="0"/>
          <a:lstStyle>
            <a:lvl1pPr lvl="0"/>
          </a:lstStyle>
          <a:p>
            <a:pPr/>
            <a:r>
              <a:rPr dirty="0" lang="en-US"/>
              <a:t>Click to edit Master title style</a:t>
            </a:r>
            <a:endParaRPr dirty="0" lang="en-US"/>
          </a:p>
        </p:txBody>
      </p:sp>
      <p:sp>
        <p:nvSpPr>
          <p:cNvPr id="3" name="Text Placeholder 2">
            <a:extLst>
              <a:ext uri="{AAC58339-B106-4590-ABDB-D0B78E48D49F}">
                <a16:creationId xmlns:a16="http://schemas.microsoft.com/office/drawing/2010/main" id="{80BCFCBC-523D-46FB-AB7E-299B6A7F5452}"/>
              </a:ext>
            </a:extLst>
          </p:cNvPr>
          <p:cNvSpPr>
            <a:spLocks noGrp="true"/>
          </p:cNvSpPr>
          <p:nvPr>
            <p:ph idx="1" type="body"/>
          </p:nvPr>
        </p:nvSpPr>
        <p:spPr>
          <a:xfrm rot="0">
            <a:off x="894633" y="1349184"/>
            <a:ext cx="3614998" cy="552450"/>
          </a:xfrm>
          <a:prstGeom prst="rect">
            <a:avLst/>
          </a:prstGeom>
          <a:ln cap="flat" w="9525">
            <a:solidFill>
              <a:schemeClr val="bg2">
                <a:lumMod val="95000"/>
              </a:schemeClr>
            </a:solidFill>
            <a:prstDash val="dashDot"/>
            <a:round/>
          </a:ln>
        </p:spPr>
        <p:txBody>
          <a:bodyPr anchor="ctr" rtlCol="0">
            <a:normAutofit/>
          </a:bodyPr>
          <a:lstStyle>
            <a:lvl1pPr indent="0" lvl="0" marL="0">
              <a:buNone/>
              <a:defRPr b="1" cap="all" dirty="0" i="0" lang="en-US" sz="1400">
                <a:solidFill>
                  <a:schemeClr val="tx2"/>
                </a:solidFill>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4" name="Content Placeholder 2">
            <a:extLst>
              <a:ext uri="{5A49626D-213D-4F1C-8A8B-A1AEDDD4428F}">
                <a16:creationId xmlns:a16="http://schemas.microsoft.com/office/drawing/2010/main" id="{B3A2FC8E-B4BE-4E11-9272-7208360D9BDC}"/>
              </a:ext>
            </a:extLst>
          </p:cNvPr>
          <p:cNvSpPr>
            <a:spLocks noGrp="true"/>
          </p:cNvSpPr>
          <p:nvPr>
            <p:ph idx="2"/>
          </p:nvPr>
        </p:nvSpPr>
        <p:spPr>
          <a:xfrm rot="0">
            <a:off x="894633" y="1927928"/>
            <a:ext cx="3614998" cy="2604385"/>
          </a:xfrm>
          <a:ln cap="flat" w="9525">
            <a:noFill/>
            <a:prstDash val="solid"/>
            <a:round/>
          </a:ln>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5" name="Text Placeholder 4">
            <a:extLst>
              <a:ext uri="{7819BAD5-3D62-48F8-B3A4-B9BB09C6BBE7}">
                <a16:creationId xmlns:a16="http://schemas.microsoft.com/office/drawing/2010/main" id="{3A36437E-9B80-4DF5-A0DA-75A7C2222D7B}"/>
              </a:ext>
            </a:extLst>
          </p:cNvPr>
          <p:cNvSpPr>
            <a:spLocks noGrp="true"/>
          </p:cNvSpPr>
          <p:nvPr>
            <p:ph idx="3" type="body"/>
          </p:nvPr>
        </p:nvSpPr>
        <p:spPr>
          <a:xfrm rot="0">
            <a:off x="4643962" y="1349184"/>
            <a:ext cx="3617388" cy="552450"/>
          </a:xfrm>
          <a:prstGeom prst="rect">
            <a:avLst/>
          </a:prstGeom>
          <a:ln cap="flat" w="9525">
            <a:solidFill>
              <a:schemeClr val="bg2">
                <a:lumMod val="95000"/>
              </a:schemeClr>
            </a:solidFill>
            <a:prstDash val="dashDot"/>
            <a:round/>
          </a:ln>
        </p:spPr>
        <p:txBody>
          <a:bodyPr anchor="ctr" rtlCol="0">
            <a:normAutofit/>
          </a:bodyPr>
          <a:lstStyle>
            <a:lvl1pPr indent="0" lvl="0" marL="0">
              <a:buNone/>
              <a:defRPr b="1" cap="all" dirty="0" i="0" lang="en-US" sz="1400">
                <a:solidFill>
                  <a:schemeClr val="tx2"/>
                </a:solidFill>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6" name="Content Placeholder 2">
            <a:extLst>
              <a:ext uri="{E21EAEC6-70DB-48A5-A1F0-BE24195B1A69}">
                <a16:creationId xmlns:a16="http://schemas.microsoft.com/office/drawing/2010/main" id="{924CF9CB-0AA0-4497-92ED-D3274635E261}"/>
              </a:ext>
            </a:extLst>
          </p:cNvPr>
          <p:cNvSpPr>
            <a:spLocks noGrp="true"/>
          </p:cNvSpPr>
          <p:nvPr>
            <p:ph idx="4"/>
          </p:nvPr>
        </p:nvSpPr>
        <p:spPr>
          <a:xfrm rot="0">
            <a:off x="4643962" y="1927928"/>
            <a:ext cx="3617392" cy="2604385"/>
          </a:xfrm>
          <a:ln cap="flat" w="9525">
            <a:noFill/>
            <a:prstDash val="solid"/>
            <a:round/>
          </a:ln>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Slide Number Placeholder 6">
            <a:extLst>
              <a:ext uri="{130778B4-3093-4B76-B2FE-A043E6823B8F}">
                <a16:creationId xmlns:a16="http://schemas.microsoft.com/office/drawing/2010/main" id="{81D24991-9B10-4C3B-B368-B7132CB3A7E6}"/>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8" name="Footer Placeholder 5">
            <a:extLst>
              <a:ext uri="{375067F3-E889-411B-A498-50A6974FB110}">
                <a16:creationId xmlns:a16="http://schemas.microsoft.com/office/drawing/2010/main" id="{3611878D-9824-445D-914C-E73B6D3FBB57}"/>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9" name="Date Placeholder 4">
            <a:extLst>
              <a:ext uri="{58C4F651-D22E-4519-A9C3-AAC7F8D72597}">
                <a16:creationId xmlns:a16="http://schemas.microsoft.com/office/drawing/2010/main" id="{93F8CBA4-4FE6-473B-81A9-0CBC916D5B93}"/>
              </a:ext>
            </a:extLst>
          </p:cNvPr>
          <p:cNvSpPr>
            <a:spLocks noGrp="true"/>
          </p:cNvSpPr>
          <p:nvPr>
            <p:ph idx="10" sz="half" type="dt"/>
          </p:nvPr>
        </p:nvSpPr>
        <p:spPr/>
        <p:txBody>
          <a:bodyPr rtlCol="0"/>
          <a:lstStyle>
            <a:lvl1pPr lvl="0"/>
          </a:lstStyle>
          <a:p>
            <a:pPr/>
            <a:r>
              <a:rPr dirty="0" lang="en-US"/>
              <a:t>Date</a:t>
            </a:r>
            <a:endParaRPr dirty="0" lang="en-US"/>
          </a:p>
        </p:txBody>
      </p:sp>
      <p:pic>
        <p:nvPicPr>
          <p:cNvPr id="10" name="">
            <a:extLst>
              <a:ext uri="{9DBD31FB-4D2C-4E89-8DAB-2B44FC5C4E2B}">
                <a16:creationId xmlns:a16="http://schemas.microsoft.com/office/drawing/2010/main" id="{78142962-255F-47BD-9DF4-CB531109F4A6}"/>
              </a:ext>
            </a:extLst>
          </p:cNvPr>
          <p:cNvPicPr>
            <a:picLocks noChangeAspect="true"/>
          </p:cNvPicPr>
          <p:nvPr/>
        </p:nvPicPr>
        <p:blipFill>
          <a:blip r:embed="rId2">
            <a:alphaModFix amt="80000"/>
          </a:blip>
          <a:srcRect b="0" l="0" r="0" t="50000"/>
          <a:stretch>
            <a:fillRect/>
          </a:stretch>
        </p:blipFill>
        <p:spPr>
          <a:xfrm flipH="false" flipV="false" rot="0">
            <a:off x="-85725" y="-9525"/>
            <a:ext cx="9220200" cy="476250"/>
          </a:xfrm>
          <a:prstGeom prst="rect">
            <a:avLst/>
          </a:prstGeom>
          <a:noFill/>
        </p:spPr>
      </p:pic>
    </p:spTree>
    <p:extLst>
      <p:ext uri="{84C6ED09-38EE-4A68-92C0-A559F1399FE1}">
        <p14:creationId xmlns:p14="http://schemas.microsoft.com/office/powerpoint/2010/main" val="1713777337299"/>
      </p:ext>
    </p:extLst>
  </p:cSld>
  <p:clrMapOvr>
    <a:masterClrMapping/>
  </p:clrMapOvr>
  <p:transition spd="slow">
    <p:fade thruBlk="false"/>
  </p:transition>
</p:sldLayout>
</file>

<file path=ppt/slideLayouts/slideLayout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Only">
  <p:cSld name="Title Only">
    <p:spTree>
      <p:nvGrpSpPr>
        <p:cNvPr id="1" name=""/>
        <p:cNvGrpSpPr/>
        <p:nvPr/>
      </p:nvGrpSpPr>
      <p:grpSpPr>
        <a:xfrm>
          <a:off x="0" y="0"/>
          <a:ext cx="0" cy="0"/>
          <a:chOff x="0" y="0"/>
          <a:chExt cx="0" cy="0"/>
        </a:xfrm>
      </p:grpSpPr>
      <p:pic>
        <p:nvPicPr>
          <p:cNvPr id="2" name="">
            <a:extLst>
              <a:ext uri="{B2802E2D-9A96-47F1-86C5-E4C4FFAF9495}">
                <a16:creationId xmlns:a16="http://schemas.microsoft.com/office/drawing/2010/main" id="{C9521124-CC1A-45D7-82E9-E71281ADD330}"/>
              </a:ext>
            </a:extLst>
          </p:cNvPr>
          <p:cNvPicPr>
            <a:picLocks noChangeAspect="true"/>
          </p:cNvPicPr>
          <p:nvPr/>
        </p:nvPicPr>
        <p:blipFill>
          <a:blip r:embed="rId2">
            <a:alphaModFix amt="95000"/>
          </a:blip>
          <a:stretch>
            <a:fillRect/>
          </a:stretch>
        </p:blipFill>
        <p:spPr>
          <a:xfrm flipH="false" flipV="false" rot="0">
            <a:off x="9525" y="1590675"/>
            <a:ext cx="9144000" cy="1952722"/>
          </a:xfrm>
          <a:prstGeom prst="rect">
            <a:avLst/>
          </a:prstGeom>
          <a:noFill/>
        </p:spPr>
      </p:pic>
      <p:sp>
        <p:nvSpPr>
          <p:cNvPr id="3" name="Slide Number Placeholder 3">
            <a:extLst>
              <a:ext uri="{956F62F9-278C-4B76-B6E2-A6567397FF25}">
                <a16:creationId xmlns:a16="http://schemas.microsoft.com/office/drawing/2010/main" id="{0C204444-747D-44DD-BB57-419688CC1A33}"/>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4" name="Footer Placeholder 2">
            <a:extLst>
              <a:ext uri="{404CE8FB-F592-4C2F-9FBB-BE88A72F8A4F}">
                <a16:creationId xmlns:a16="http://schemas.microsoft.com/office/drawing/2010/main" id="{C891A154-3DD8-4AE7-8E70-39BA312F4BF0}"/>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5" name="Date Placeholder 1">
            <a:extLst>
              <a:ext uri="{6DD5F412-9430-4272-BD3A-05F68C3CE356}">
                <a16:creationId xmlns:a16="http://schemas.microsoft.com/office/drawing/2010/main" id="{6057A506-2ECF-46C0-B24E-EED76D10FAFA}"/>
              </a:ext>
            </a:extLst>
          </p:cNvPr>
          <p:cNvSpPr>
            <a:spLocks noGrp="true"/>
          </p:cNvSpPr>
          <p:nvPr>
            <p:ph idx="10" sz="half" type="dt"/>
          </p:nvPr>
        </p:nvSpPr>
        <p:spPr/>
        <p:txBody>
          <a:bodyPr rtlCol="0"/>
          <a:lstStyle>
            <a:lvl1pPr lvl="0"/>
          </a:lstStyle>
          <a:p>
            <a:pPr/>
            <a:r>
              <a:rPr dirty="0" lang="en-US"/>
              <a:t>Date</a:t>
            </a:r>
            <a:endParaRPr dirty="0" lang="en-US"/>
          </a:p>
        </p:txBody>
      </p:sp>
      <p:sp>
        <p:nvSpPr>
          <p:cNvPr id="6" name="">
            <a:extLst>
              <a:ext uri="{70520E19-4AB6-44C3-9990-9C1BEC22985E}">
                <a16:creationId xmlns:a16="http://schemas.microsoft.com/office/drawing/2010/main" id="{D11CF5D1-4652-4AA7-A34D-4C06538FC5C7}"/>
              </a:ext>
            </a:extLst>
          </p:cNvPr>
          <p:cNvSpPr/>
          <p:nvPr/>
        </p:nvSpPr>
        <p:spPr>
          <a:xfrm flipH="false" flipV="false" rot="0">
            <a:off x="0" y="1959123"/>
            <a:ext cx="9151839" cy="1223138"/>
          </a:xfrm>
          <a:prstGeom prst="rect">
            <a:avLst/>
          </a:prstGeom>
          <a:solidFill>
            <a:schemeClr val="bg1">
              <a:alpha val="100000"/>
            </a:schemeClr>
          </a:solidFill>
          <a:ln>
            <a:noFill/>
          </a:ln>
          <a:effectLst/>
        </p:spPr>
        <p:style>
          <a:lnRef idx="2">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7" name="Title 1">
            <a:extLst>
              <a:ext uri="{DC04FB23-7905-4242-A390-ABA7E7AFEAA8}">
                <a16:creationId xmlns:a16="http://schemas.microsoft.com/office/drawing/2010/main" id="{1DF564E4-2F50-4A23-8500-988A6EBD9EF8}"/>
              </a:ext>
            </a:extLst>
          </p:cNvPr>
          <p:cNvSpPr>
            <a:spLocks noGrp="true"/>
          </p:cNvSpPr>
          <p:nvPr>
            <p:ph type="title"/>
          </p:nvPr>
        </p:nvSpPr>
        <p:spPr>
          <a:xfrm rot="0">
            <a:off x="838200" y="2343150"/>
            <a:ext cx="7480300" cy="460558"/>
          </a:xfrm>
          <a:prstGeom prst="rect">
            <a:avLst/>
          </a:prstGeom>
        </p:spPr>
        <p:txBody>
          <a:bodyPr anchor="ctr" rtlCol="0"/>
          <a:lstStyle>
            <a:lvl1pPr algn="ctr" lvl="0">
              <a:defRPr dirty="0" lang="en-US" sz="3600"/>
            </a:lvl1pPr>
          </a:lstStyle>
          <a:p>
            <a:pPr/>
            <a:r>
              <a:rPr dirty="0" lang="en-US"/>
              <a:t>Click to edit Master title style</a:t>
            </a:r>
            <a:endParaRPr dirty="0" lang="en-US"/>
          </a:p>
        </p:txBody>
      </p:sp>
    </p:spTree>
    <p:extLst>
      <p:ext uri="{ECDCC3C5-0887-4DB5-8189-0765DDD13212}">
        <p14:creationId xmlns:p14="http://schemas.microsoft.com/office/powerpoint/2010/main" val="1713777337301"/>
      </p:ext>
    </p:extLst>
  </p:cSld>
  <p:clrMapOvr>
    <a:masterClrMapping/>
  </p:clrMapOvr>
  <p:transition spd="slow">
    <p:fade thruBlk="false"/>
  </p:transition>
</p:sldLayout>
</file>

<file path=ppt/slideLayouts/slideLayout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blank">
  <p:cSld name="Blank">
    <p:spTree>
      <p:nvGrpSpPr>
        <p:cNvPr id="1" name=""/>
        <p:cNvGrpSpPr/>
        <p:nvPr/>
      </p:nvGrpSpPr>
      <p:grpSpPr>
        <a:xfrm>
          <a:off x="0" y="0"/>
          <a:ext cx="0" cy="0"/>
          <a:chOff x="0" y="0"/>
          <a:chExt cx="0" cy="0"/>
        </a:xfrm>
      </p:grpSpPr>
      <p:sp>
        <p:nvSpPr>
          <p:cNvPr id="2" name="Slide Number Placeholder 3">
            <a:extLst>
              <a:ext uri="{8711FEDB-6CAA-412B-A272-C967FE1D5065}">
                <a16:creationId xmlns:a16="http://schemas.microsoft.com/office/drawing/2010/main" id="{696A371F-65EE-40C8-8B3F-278A1EDE5EC1}"/>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3" name="Footer Placeholder 2">
            <a:extLst>
              <a:ext uri="{CBC48D30-E3BE-4229-A2E4-038A8EFBC233}">
                <a16:creationId xmlns:a16="http://schemas.microsoft.com/office/drawing/2010/main" id="{98ABC953-E9AE-4DF5-9DE5-1403C1A16A55}"/>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4" name="Date Placeholder 1">
            <a:extLst>
              <a:ext uri="{42B749C7-5940-4F3C-9458-2B68EBC0F490}">
                <a16:creationId xmlns:a16="http://schemas.microsoft.com/office/drawing/2010/main" id="{8C1506B8-2B74-49E6-ADD5-6A1F2137907A}"/>
              </a:ext>
            </a:extLst>
          </p:cNvPr>
          <p:cNvSpPr>
            <a:spLocks noGrp="true"/>
          </p:cNvSpPr>
          <p:nvPr>
            <p:ph idx="10" sz="half" type="dt"/>
          </p:nvPr>
        </p:nvSpPr>
        <p:spPr/>
        <p:txBody>
          <a:bodyPr rtlCol="0"/>
          <a:lstStyle>
            <a:lvl1pPr lvl="0"/>
          </a:lstStyle>
          <a:p>
            <a:pPr/>
            <a:r>
              <a:rPr dirty="0" lang="en-US"/>
              <a:t>Date</a:t>
            </a:r>
            <a:endParaRPr dirty="0" lang="en-US"/>
          </a:p>
        </p:txBody>
      </p:sp>
      <p:pic>
        <p:nvPicPr>
          <p:cNvPr id="5" name="">
            <a:extLst>
              <a:ext uri="{55AA86B2-153C-4F82-B73B-FAC9BD7CCA9B}">
                <a16:creationId xmlns:a16="http://schemas.microsoft.com/office/drawing/2010/main" id="{712DC81C-AA34-426E-95E8-04680F0CA9C6}"/>
              </a:ext>
            </a:extLst>
          </p:cNvPr>
          <p:cNvPicPr>
            <a:picLocks noChangeAspect="true"/>
          </p:cNvPicPr>
          <p:nvPr/>
        </p:nvPicPr>
        <p:blipFill>
          <a:blip r:embed="rId2">
            <a:alphaModFix amt="30000"/>
          </a:blip>
          <a:stretch>
            <a:fillRect/>
          </a:stretch>
        </p:blipFill>
        <p:spPr>
          <a:xfrm flipH="false" flipV="false" rot="0">
            <a:off x="39230" y="0"/>
            <a:ext cx="9065539" cy="5143500"/>
          </a:xfrm>
          <a:prstGeom prst="rect">
            <a:avLst/>
          </a:prstGeom>
          <a:noFill/>
        </p:spPr>
      </p:pic>
    </p:spTree>
    <p:extLst>
      <p:ext uri="{5BA14860-97C4-4740-A05C-26B0CDC72855}">
        <p14:creationId xmlns:p14="http://schemas.microsoft.com/office/powerpoint/2010/main" val="1713777337303"/>
      </p:ext>
    </p:extLst>
  </p:cSld>
  <p:clrMapOvr>
    <a:masterClrMapping/>
  </p:clrMapOvr>
  <p:transition spd="slow">
    <p:fade thruBlk="false"/>
  </p:transition>
</p:sldLayout>
</file>

<file path=ppt/slideLayouts/slideLayout8.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objTx">
  <p:cSld name="Content with Caption">
    <p:spTree>
      <p:nvGrpSpPr>
        <p:cNvPr id="1" name=""/>
        <p:cNvGrpSpPr/>
        <p:nvPr/>
      </p:nvGrpSpPr>
      <p:grpSpPr>
        <a:xfrm>
          <a:off x="0" y="0"/>
          <a:ext cx="0" cy="0"/>
          <a:chOff x="0" y="0"/>
          <a:chExt cx="0" cy="0"/>
        </a:xfrm>
      </p:grpSpPr>
      <p:grpSp>
        <p:nvGrpSpPr>
          <p:cNvPr id="2" name="">
            <a:extLst>
              <a:ext uri="{1A8DD589-E83F-43AA-ACAA-0AA49FFE0184}">
                <a16:creationId xmlns:a16="http://schemas.microsoft.com/office/drawing/2010/main" id="{956DFF3E-DE31-4D6F-B137-6EB4E241722B}"/>
              </a:ext>
            </a:extLst>
          </p:cNvPr>
          <p:cNvGrpSpPr>
            <a:grpSpLocks noChangeAspect="true"/>
          </p:cNvGrpSpPr>
          <p:nvPr/>
        </p:nvGrpSpPr>
        <p:grpSpPr>
          <a:xfrm flipH="false" flipV="false" rot="0">
            <a:off x="729939" y="1323975"/>
            <a:ext cx="3600286" cy="3369311"/>
            <a:chOff x="677446" y="1265332"/>
            <a:chExt cx="3656689" cy="3422097"/>
          </a:xfrm>
        </p:grpSpPr>
        <p:pic>
          <p:nvPicPr>
            <p:cNvPr id="3" name="">
              <a:extLst>
                <a:ext uri="{026EAD16-8E1B-4AA5-8DCE-7F0CEA0D2826}">
                  <a16:creationId xmlns:a16="http://schemas.microsoft.com/office/drawing/2010/main" id="{8F065EA7-BCDA-42C3-93FE-26970F832F27}"/>
                </a:ext>
              </a:extLst>
            </p:cNvPr>
            <p:cNvPicPr>
              <a:picLocks noChangeAspect="true"/>
            </p:cNvPicPr>
            <p:nvPr/>
          </p:nvPicPr>
          <p:blipFill>
            <a:blip r:embed="rId2"/>
            <a:stretch>
              <a:fillRect/>
            </a:stretch>
          </p:blipFill>
          <p:spPr>
            <a:xfrm flipH="false" flipV="false" rot="10800000">
              <a:off x="677446" y="1475167"/>
              <a:ext cx="284193" cy="3081013"/>
            </a:xfrm>
            <a:prstGeom prst="rect">
              <a:avLst/>
            </a:prstGeom>
            <a:noFill/>
          </p:spPr>
        </p:pic>
        <p:pic>
          <p:nvPicPr>
            <p:cNvPr id="4" name="">
              <a:extLst>
                <a:ext uri="{4AD6E595-89E4-48C1-A0EE-5E28250E41BC}">
                  <a16:creationId xmlns:a16="http://schemas.microsoft.com/office/drawing/2010/main" id="{DBEF2A71-9A61-4A25-BD04-65C3D5A17C82}"/>
                </a:ext>
              </a:extLst>
            </p:cNvPr>
            <p:cNvPicPr>
              <a:picLocks noChangeAspect="true"/>
            </p:cNvPicPr>
            <p:nvPr/>
          </p:nvPicPr>
          <p:blipFill>
            <a:blip r:embed="rId3"/>
            <a:stretch>
              <a:fillRect/>
            </a:stretch>
          </p:blipFill>
          <p:spPr>
            <a:xfrm flipH="false" flipV="false" rot="0">
              <a:off x="834053" y="1265332"/>
              <a:ext cx="3314233" cy="252928"/>
            </a:xfrm>
            <a:prstGeom prst="rect">
              <a:avLst/>
            </a:prstGeom>
            <a:noFill/>
          </p:spPr>
        </p:pic>
        <p:pic>
          <p:nvPicPr>
            <p:cNvPr id="5" name="">
              <a:extLst>
                <a:ext uri="{A3470D8F-591E-433C-A35B-708C9118D200}">
                  <a16:creationId xmlns:a16="http://schemas.microsoft.com/office/drawing/2010/main" id="{A3C3B49D-5EB9-4DE7-91E1-D18A4485FAAF}"/>
                </a:ext>
              </a:extLst>
            </p:cNvPr>
            <p:cNvPicPr>
              <a:picLocks noChangeAspect="true"/>
            </p:cNvPicPr>
            <p:nvPr/>
          </p:nvPicPr>
          <p:blipFill>
            <a:blip r:embed="rId4"/>
            <a:stretch>
              <a:fillRect/>
            </a:stretch>
          </p:blipFill>
          <p:spPr>
            <a:xfrm flipH="false" flipV="false" rot="0">
              <a:off x="4035396" y="1503952"/>
              <a:ext cx="298737" cy="3129635"/>
            </a:xfrm>
            <a:prstGeom prst="rect">
              <a:avLst/>
            </a:prstGeom>
            <a:noFill/>
          </p:spPr>
        </p:pic>
        <p:pic>
          <p:nvPicPr>
            <p:cNvPr id="6" name="">
              <a:extLst>
                <a:ext uri="{3A55E664-CA33-4419-A74F-5FF82995488B}">
                  <a16:creationId xmlns:a16="http://schemas.microsoft.com/office/drawing/2010/main" id="{6A10B72C-9234-4E93-A4DA-BBBBEEA41075}"/>
                </a:ext>
              </a:extLst>
            </p:cNvPr>
            <p:cNvPicPr>
              <a:picLocks noChangeAspect="true"/>
            </p:cNvPicPr>
            <p:nvPr/>
          </p:nvPicPr>
          <p:blipFill>
            <a:blip r:embed="rId5"/>
            <a:stretch>
              <a:fillRect/>
            </a:stretch>
          </p:blipFill>
          <p:spPr>
            <a:xfrm flipH="false" flipV="false" rot="10800000">
              <a:off x="872365" y="4448457"/>
              <a:ext cx="3147148" cy="238971"/>
            </a:xfrm>
            <a:prstGeom prst="rect">
              <a:avLst/>
            </a:prstGeom>
            <a:noFill/>
          </p:spPr>
        </p:pic>
      </p:grpSp>
      <p:cxnSp>
        <p:nvCxnSpPr>
          <p:cNvPr id="7" name="Straight Connector 4">
            <a:extLst>
              <a:ext uri="{101B3994-4304-4848-9E75-E2DC32344E7F}">
                <a16:creationId xmlns:a16="http://schemas.microsoft.com/office/drawing/2010/main" id="{E95353F3-F7DA-4F5C-9696-47BA12AA8D30}"/>
              </a:ext>
            </a:extLst>
          </p:cNvPr>
          <p:cNvCxnSpPr/>
          <p:nvPr/>
        </p:nvCxnSpPr>
        <p:spPr>
          <a:xfrm flipH="true" flipV="true" rot="10800000">
            <a:off x="856533" y="1200150"/>
            <a:ext cx="7404729" cy="0"/>
          </a:xfrm>
          <a:prstGeom prst="line">
            <a:avLst/>
          </a:prstGeom>
          <a:ln cap="flat" w="6350">
            <a:solidFill>
              <a:schemeClr val="bg2">
                <a:alpha val="60000"/>
                <a:lumMod val="95000"/>
              </a:schemeClr>
            </a:solidFill>
            <a:prstDash val="lgDashDotDot"/>
            <a:round/>
          </a:ln>
          <a:effectLst>
            <a:outerShdw blurRad="0" dir="2700000" dist="0">
              <a:srgbClr val="3f3f3f">
                <a:alpha val="39998"/>
              </a:srgbClr>
            </a:outerShdw>
          </a:effectLst>
        </p:spPr>
        <p:style>
          <a:lnRef idx="2">
            <a:schemeClr val="accent1"/>
          </a:lnRef>
          <a:fillRef idx="0">
            <a:schemeClr val="accent1"/>
          </a:fillRef>
          <a:effectRef idx="0">
            <a:schemeClr val="accent1"/>
          </a:effectRef>
          <a:fontRef idx="minor">
            <a:schemeClr val="tx1"/>
          </a:fontRef>
        </p:style>
      </p:cxnSp>
      <p:sp>
        <p:nvSpPr>
          <p:cNvPr id="8" name="Title 1">
            <a:extLst>
              <a:ext uri="{67597C6D-7BF5-4DF1-96D9-56AC5C67F875}">
                <a16:creationId xmlns:a16="http://schemas.microsoft.com/office/drawing/2010/main" id="{8B9329F6-5A29-4E5B-AD67-3FDB78326596}"/>
              </a:ext>
            </a:extLst>
          </p:cNvPr>
          <p:cNvSpPr>
            <a:spLocks noGrp="true"/>
          </p:cNvSpPr>
          <p:nvPr>
            <p:ph type="title"/>
          </p:nvPr>
        </p:nvSpPr>
        <p:spPr/>
        <p:txBody>
          <a:bodyPr rtlCol="0"/>
          <a:lstStyle>
            <a:lvl1pPr lvl="0"/>
          </a:lstStyle>
          <a:p>
            <a:pPr/>
            <a:r>
              <a:rPr dirty="0" lang="en-US"/>
              <a:t>Click to edit Master title style</a:t>
            </a:r>
            <a:endParaRPr dirty="0" lang="en-US"/>
          </a:p>
        </p:txBody>
      </p:sp>
      <p:sp>
        <p:nvSpPr>
          <p:cNvPr id="9" name="Content Placeholder 2">
            <a:extLst>
              <a:ext uri="{258269EB-3451-4FE6-9BCC-EE62307DB6CA}">
                <a16:creationId xmlns:a16="http://schemas.microsoft.com/office/drawing/2010/main" id="{00A081E6-03FB-40A6-B78A-51ABED3E6D00}"/>
              </a:ext>
            </a:extLst>
          </p:cNvPr>
          <p:cNvSpPr>
            <a:spLocks noGrp="true"/>
          </p:cNvSpPr>
          <p:nvPr>
            <p:ph idx="1"/>
          </p:nvPr>
        </p:nvSpPr>
        <p:spPr>
          <a:xfrm rot="0">
            <a:off x="4485422" y="1323975"/>
            <a:ext cx="3775931" cy="3369311"/>
          </a:xfrm>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10" name="Text Placeholder 3">
            <a:extLst>
              <a:ext uri="{2B42B122-51A4-4B60-AD8F-87F548EC8482}">
                <a16:creationId xmlns:a16="http://schemas.microsoft.com/office/drawing/2010/main" id="{B86FC704-562C-4DB5-BCC0-CE6ECF2E1C28}"/>
              </a:ext>
            </a:extLst>
          </p:cNvPr>
          <p:cNvSpPr>
            <a:spLocks noGrp="true"/>
          </p:cNvSpPr>
          <p:nvPr>
            <p:ph idx="2" type="body"/>
          </p:nvPr>
        </p:nvSpPr>
        <p:spPr>
          <a:xfrm rot="0">
            <a:off x="1026660" y="1554384"/>
            <a:ext cx="3051198" cy="2897679"/>
          </a:xfrm>
        </p:spPr>
        <p:txBody>
          <a:bodyPr anchor="t" bIns="45720" lIns="91440" rIns="91440" rtlCol="0" tIns="93600">
            <a:normAutofit/>
          </a:bodyPr>
          <a:lstStyle>
            <a:lvl1pPr algn="l" indent="0" lvl="0" marL="0">
              <a:lnSpc>
                <a:spcPct val="100000"/>
              </a:lnSpc>
              <a:buNone/>
              <a:defRPr b="0" cap="none" dirty="0" lang="en-US">
                <a:solidFill>
                  <a:schemeClr val="tx1">
                    <a:lumMod val="85000"/>
                    <a:lumOff val="15000"/>
                  </a:schemeClr>
                </a:solidFill>
                <a:latin typeface="+mn-lt"/>
              </a:defRPr>
            </a:lvl1pPr>
          </a:lstStyle>
          <a:p>
            <a:pPr/>
            <a:r>
              <a:rPr dirty="0" lang="en-US"/>
              <a:t>Click to edit Master text styles</a:t>
            </a:r>
            <a:endParaRPr dirty="0" lang="en-US"/>
          </a:p>
        </p:txBody>
      </p:sp>
      <p:sp>
        <p:nvSpPr>
          <p:cNvPr id="11" name="Slide Number Placeholder 3">
            <a:extLst>
              <a:ext uri="{4D6F8742-6728-4682-9995-FAA00C083096}">
                <a16:creationId xmlns:a16="http://schemas.microsoft.com/office/drawing/2010/main" id="{2579B994-23A6-42F2-8444-8F3C8F85F880}"/>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12" name="Footer Placeholder 2">
            <a:extLst>
              <a:ext uri="{662FD90C-F27E-4F97-B8D3-08009229D92A}">
                <a16:creationId xmlns:a16="http://schemas.microsoft.com/office/drawing/2010/main" id="{2F7AB260-90CB-4608-B909-E8F99D883851}"/>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13" name="Date Placeholder 1">
            <a:extLst>
              <a:ext uri="{23B30B52-1F44-45E8-9F07-1EE0EF8030CC}">
                <a16:creationId xmlns:a16="http://schemas.microsoft.com/office/drawing/2010/main" id="{C42FF461-236D-45B7-9F72-56EFB9270A82}"/>
              </a:ext>
            </a:extLst>
          </p:cNvPr>
          <p:cNvSpPr>
            <a:spLocks noGrp="true"/>
          </p:cNvSpPr>
          <p:nvPr>
            <p:ph idx="10" sz="half" type="dt"/>
          </p:nvPr>
        </p:nvSpPr>
        <p:spPr/>
        <p:txBody>
          <a:bodyPr rtlCol="0"/>
          <a:lstStyle>
            <a:lvl1pPr lvl="0"/>
          </a:lstStyle>
          <a:p>
            <a:pPr/>
            <a:r>
              <a:rPr dirty="0" lang="en-US"/>
              <a:t>Date</a:t>
            </a:r>
            <a:endParaRPr dirty="0" lang="en-US"/>
          </a:p>
        </p:txBody>
      </p:sp>
      <p:pic>
        <p:nvPicPr>
          <p:cNvPr id="14" name="">
            <a:extLst>
              <a:ext uri="{ABF14BD7-EE79-402C-8F7B-E2B10A01AF19}">
                <a16:creationId xmlns:a16="http://schemas.microsoft.com/office/drawing/2010/main" id="{0109C1FC-3261-4195-AFFF-E516BAE4FE8A}"/>
              </a:ext>
            </a:extLst>
          </p:cNvPr>
          <p:cNvPicPr>
            <a:picLocks noChangeAspect="true"/>
          </p:cNvPicPr>
          <p:nvPr/>
        </p:nvPicPr>
        <p:blipFill>
          <a:blip r:embed="rId6">
            <a:alphaModFix amt="12000"/>
          </a:blip>
          <a:srcRect b="0" l="0" r="0" t="50000"/>
          <a:stretch>
            <a:fillRect/>
          </a:stretch>
        </p:blipFill>
        <p:spPr>
          <a:xfrm flipH="false" flipV="false" rot="0">
            <a:off x="-85725" y="-9525"/>
            <a:ext cx="9220200" cy="476250"/>
          </a:xfrm>
          <a:prstGeom prst="rect">
            <a:avLst/>
          </a:prstGeom>
          <a:noFill/>
        </p:spPr>
      </p:pic>
    </p:spTree>
    <p:extLst>
      <p:ext uri="{231E7FE6-AA62-4728-BEC2-1610C8103958}">
        <p14:creationId xmlns:p14="http://schemas.microsoft.com/office/powerpoint/2010/main" val="1713777337305"/>
      </p:ext>
    </p:extLst>
  </p:cSld>
  <p:clrMapOvr>
    <a:masterClrMapping/>
  </p:clrMapOvr>
  <p:transition spd="slow">
    <p:fade thruBlk="false"/>
  </p:transition>
</p:sldLayout>
</file>

<file path=ppt/slideLayouts/slideLayout9.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picTx">
  <p:cSld name="Picture with Caption">
    <p:spTree>
      <p:nvGrpSpPr>
        <p:cNvPr id="1" name=""/>
        <p:cNvGrpSpPr/>
        <p:nvPr/>
      </p:nvGrpSpPr>
      <p:grpSpPr>
        <a:xfrm>
          <a:off x="0" y="0"/>
          <a:ext cx="0" cy="0"/>
          <a:chOff x="0" y="0"/>
          <a:chExt cx="0" cy="0"/>
        </a:xfrm>
      </p:grpSpPr>
      <p:sp>
        <p:nvSpPr>
          <p:cNvPr id="2" name="Picture Placeholder 2">
            <a:extLst>
              <a:ext uri="{6DAEDE8A-FDD5-4EB1-BFBF-1FC9A8E44169}">
                <a16:creationId xmlns:a16="http://schemas.microsoft.com/office/drawing/2010/main" id="{BF25651D-90F5-4DAE-9409-15B7FA212EFA}"/>
              </a:ext>
            </a:extLst>
          </p:cNvPr>
          <p:cNvSpPr>
            <a:spLocks noGrp="true"/>
          </p:cNvSpPr>
          <p:nvPr>
            <p:ph type="pic"/>
          </p:nvPr>
        </p:nvSpPr>
        <p:spPr>
          <a:xfrm rot="0">
            <a:off x="885825" y="561975"/>
            <a:ext cx="3010771" cy="3857175"/>
          </a:xfrm>
          <a:ln w="38100">
            <a:noFill/>
            <a:miter lim="800000"/>
          </a:ln>
        </p:spPr>
        <p:txBody>
          <a:bodyPr rtlCol="0"/>
          <a:lstStyle/>
          <a:p>
            <a:pPr/>
            <a:r>
              <a:rPr dirty="0" lang="en-US"/>
              <a:t>Click icon to add picture</a:t>
            </a:r>
            <a:endParaRPr dirty="0" lang="en-US"/>
          </a:p>
        </p:txBody>
      </p:sp>
      <p:sp>
        <p:nvSpPr>
          <p:cNvPr id="3" name="Title 1">
            <a:extLst>
              <a:ext uri="{5376F11F-0BEB-4A55-997C-2B8BBC2C93A6}">
                <a16:creationId xmlns:a16="http://schemas.microsoft.com/office/drawing/2010/main" id="{C76CD087-5828-4F03-B1DE-587A2F19D657}"/>
              </a:ext>
            </a:extLst>
          </p:cNvPr>
          <p:cNvSpPr>
            <a:spLocks noGrp="true"/>
          </p:cNvSpPr>
          <p:nvPr>
            <p:ph idx="1" type="title"/>
          </p:nvPr>
        </p:nvSpPr>
        <p:spPr>
          <a:xfrm rot="0">
            <a:off x="4289080" y="545045"/>
            <a:ext cx="3972271" cy="986858"/>
          </a:xfrm>
          <a:prstGeom prst="rect">
            <a:avLst/>
          </a:prstGeom>
        </p:spPr>
        <p:txBody>
          <a:bodyPr rtlCol="0"/>
          <a:lstStyle>
            <a:lvl1pPr lvl="0"/>
          </a:lstStyle>
          <a:p>
            <a:pPr/>
            <a:r>
              <a:rPr dirty="0" lang="en-US"/>
              <a:t>Click to edit Master title style</a:t>
            </a:r>
            <a:endParaRPr dirty="0" lang="en-US"/>
          </a:p>
        </p:txBody>
      </p:sp>
      <p:sp>
        <p:nvSpPr>
          <p:cNvPr id="4" name="Text Placeholder 3">
            <a:extLst>
              <a:ext uri="{FD759AEB-5E60-4E4D-A404-4FDF49ADD8CA}">
                <a16:creationId xmlns:a16="http://schemas.microsoft.com/office/drawing/2010/main" id="{56D197F2-F711-49AE-8E43-8654B5D845CD}"/>
              </a:ext>
            </a:extLst>
          </p:cNvPr>
          <p:cNvSpPr>
            <a:spLocks noGrp="true"/>
          </p:cNvSpPr>
          <p:nvPr>
            <p:ph idx="2" type="body"/>
          </p:nvPr>
        </p:nvSpPr>
        <p:spPr>
          <a:xfrm rot="0">
            <a:off x="4288494" y="1531904"/>
            <a:ext cx="3968552" cy="2946495"/>
          </a:xfrm>
        </p:spPr>
        <p:txBody>
          <a:bodyPr anchor="t" bIns="0" lIns="0" rIns="0" rtlCol="0" tIns="0">
            <a:normAutofit/>
          </a:bodyPr>
          <a:lstStyle>
            <a:lvl1pPr indent="0" lvl="0" marL="0">
              <a:lnSpc>
                <a:spcPct val="150000"/>
              </a:lnSpc>
              <a:buNone/>
              <a:defRPr dirty="0" lang="en-US" sz="1400">
                <a:solidFill>
                  <a:schemeClr val="tx1"/>
                </a:solidFill>
                <a:latin typeface="Titillium Web-light-light"/>
              </a:defRPr>
            </a:lvl1pPr>
          </a:lstStyle>
          <a:p>
            <a:pPr/>
            <a:r>
              <a:rPr dirty="0" lang="en-US"/>
              <a:t>Click to edit Master text styles</a:t>
            </a:r>
            <a:endParaRPr dirty="0" lang="en-US"/>
          </a:p>
        </p:txBody>
      </p:sp>
      <p:sp>
        <p:nvSpPr>
          <p:cNvPr id="5" name="">
            <a:extLst>
              <a:ext uri="{12C36EEB-D061-4673-992A-14B2C15C08B9}">
                <a16:creationId xmlns:a16="http://schemas.microsoft.com/office/drawing/2010/main" id="{40B455CD-C4AD-4B48-BBCE-9FAC9DBA9DAE}"/>
              </a:ext>
            </a:extLst>
          </p:cNvPr>
          <p:cNvSpPr/>
          <p:nvPr/>
        </p:nvSpPr>
        <p:spPr>
          <a:xfrm flipH="false" flipV="false" rot="0">
            <a:off x="809625" y="504825"/>
            <a:ext cx="3162168" cy="3975091"/>
          </a:xfrm>
          <a:prstGeom prst="rect">
            <a:avLst/>
          </a:prstGeom>
          <a:noFill/>
          <a:ln w="9525">
            <a:solidFill>
              <a:schemeClr val="bg1">
                <a:alpha val="39998"/>
                <a:lumMod val="85000"/>
              </a:schemeClr>
            </a:solidFill>
            <a:prstDash val="solid"/>
          </a:ln>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cxnSp>
        <p:nvCxnSpPr>
          <p:cNvPr id="6" name="Straight Connector 4">
            <a:extLst>
              <a:ext uri="{5AC15B89-B712-40E7-91AA-189D1B5C6886}">
                <a16:creationId xmlns:a16="http://schemas.microsoft.com/office/drawing/2010/main" id="{8C5BEA5C-4E0D-4A09-9C0B-B61E3F9D925E}"/>
              </a:ext>
            </a:extLst>
          </p:cNvPr>
          <p:cNvCxnSpPr/>
          <p:nvPr/>
        </p:nvCxnSpPr>
        <p:spPr>
          <a:xfrm flipH="true" flipV="false" rot="10800000">
            <a:off x="4279353" y="1504950"/>
            <a:ext cx="3981910" cy="0"/>
          </a:xfrm>
          <a:prstGeom prst="line">
            <a:avLst/>
          </a:prstGeom>
          <a:ln cap="flat" w="6350">
            <a:solidFill>
              <a:schemeClr val="bg1">
                <a:alpha val="60000"/>
              </a:schemeClr>
            </a:solidFill>
            <a:prstDash val="lgDashDotDot"/>
            <a:round/>
          </a:ln>
          <a:effectLst>
            <a:outerShdw blurRad="0" dir="2700000" dist="0">
              <a:srgbClr val="3f3f3f">
                <a:alpha val="39998"/>
              </a:srgbClr>
            </a:outerShdw>
          </a:effectLst>
        </p:spPr>
        <p:style>
          <a:lnRef idx="2">
            <a:schemeClr val="accent1"/>
          </a:lnRef>
          <a:fillRef idx="0">
            <a:schemeClr val="accent1"/>
          </a:fillRef>
          <a:effectRef idx="0">
            <a:schemeClr val="accent1"/>
          </a:effectRef>
          <a:fontRef idx="minor">
            <a:schemeClr val="tx1"/>
          </a:fontRef>
        </p:style>
      </p:cxnSp>
      <p:sp>
        <p:nvSpPr>
          <p:cNvPr id="7" name="Date Placeholder 1">
            <a:extLst>
              <a:ext uri="{07D0B62A-771E-48AA-BCB5-54AD5B25107D}">
                <a16:creationId xmlns:a16="http://schemas.microsoft.com/office/drawing/2010/main" id="{4B93C17D-A953-4E19-8B86-62D4F041A1BC}"/>
              </a:ext>
            </a:extLst>
          </p:cNvPr>
          <p:cNvSpPr>
            <a:spLocks noGrp="true"/>
          </p:cNvSpPr>
          <p:nvPr>
            <p:ph idx="10" sz="half" type="dt"/>
          </p:nvPr>
        </p:nvSpPr>
        <p:spPr/>
        <p:txBody>
          <a:bodyPr rtlCol="0"/>
          <a:lstStyle>
            <a:lvl1pPr lvl="0"/>
          </a:lstStyle>
          <a:p>
            <a:pPr/>
            <a:r>
              <a:rPr dirty="0" lang="en-US"/>
              <a:t>Date</a:t>
            </a:r>
            <a:endParaRPr dirty="0" lang="en-US"/>
          </a:p>
        </p:txBody>
      </p:sp>
      <p:sp>
        <p:nvSpPr>
          <p:cNvPr id="8" name="Footer Placeholder 3">
            <a:extLst>
              <a:ext uri="{E20415BF-C604-4525-95AC-615C32066243}">
                <a16:creationId xmlns:a16="http://schemas.microsoft.com/office/drawing/2010/main" id="{75A93A2E-13A0-4386-A8F2-FD3E66B3F350}"/>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9" name="Slide Number Placeholder 4">
            <a:extLst>
              <a:ext uri="{189D768A-90CA-45AA-B549-4B4B03976A04}">
                <a16:creationId xmlns:a16="http://schemas.microsoft.com/office/drawing/2010/main" id="{D0A66248-ACF4-4A55-982F-7AD03504E0C9}"/>
              </a:ext>
            </a:extLst>
          </p:cNvPr>
          <p:cNvSpPr>
            <a:spLocks noGrp="true"/>
          </p:cNvSpPr>
          <p:nvPr>
            <p:ph idx="12" sz="quarter" type="sldNum"/>
          </p:nvPr>
        </p:nvSpPr>
        <p:spPr/>
        <p:txBody>
          <a:bodyPr rtlCol="0"/>
          <a:lstStyle>
            <a:lvl1pPr lvl="0"/>
          </a:lstStyle>
          <a:p>
            <a:pPr/>
            <a:r>
              <a:rPr dirty="0" lang="en-US"/>
              <a:t>&lt;#&gt;</a:t>
            </a:r>
            <a:endParaRPr dirty="0" lang="en-US"/>
          </a:p>
        </p:txBody>
      </p:sp>
      <p:pic>
        <p:nvPicPr>
          <p:cNvPr id="10" name="">
            <a:extLst>
              <a:ext uri="{25D28ABA-3DF4-4098-B30E-1E6973C8F0C1}">
                <a16:creationId xmlns:a16="http://schemas.microsoft.com/office/drawing/2010/main" id="{96C77B08-5494-4B3C-BA16-11210EE4C72E}"/>
              </a:ext>
            </a:extLst>
          </p:cNvPr>
          <p:cNvPicPr>
            <a:picLocks noChangeAspect="true"/>
          </p:cNvPicPr>
          <p:nvPr/>
        </p:nvPicPr>
        <p:blipFill>
          <a:blip r:embed="rId2">
            <a:alphaModFix amt="12000"/>
          </a:blip>
          <a:srcRect b="0" l="0" r="0" t="50000"/>
          <a:stretch>
            <a:fillRect/>
          </a:stretch>
        </p:blipFill>
        <p:spPr>
          <a:xfrm flipH="false" flipV="false" rot="0">
            <a:off x="-85725" y="-9525"/>
            <a:ext cx="9220200" cy="476250"/>
          </a:xfrm>
          <a:prstGeom prst="rect">
            <a:avLst/>
          </a:prstGeom>
          <a:noFill/>
        </p:spPr>
      </p:pic>
      <p:pic>
        <p:nvPicPr>
          <p:cNvPr id="11" name="">
            <a:extLst>
              <a:ext uri="{3041DC8E-2642-486B-9D1D-6626EFC299B5}">
                <a16:creationId xmlns:a16="http://schemas.microsoft.com/office/drawing/2010/main" id="{BA54B42C-26B5-4AA5-969C-1E91BB1E0A8A}"/>
              </a:ext>
            </a:extLst>
          </p:cNvPr>
          <p:cNvPicPr>
            <a:picLocks noChangeAspect="true"/>
          </p:cNvPicPr>
          <p:nvPr/>
        </p:nvPicPr>
        <p:blipFill>
          <a:blip r:embed="rId3">
            <a:alphaModFix amt="12000"/>
          </a:blip>
          <a:srcRect b="41180" l="0" r="0" t="0"/>
          <a:stretch>
            <a:fillRect/>
          </a:stretch>
        </p:blipFill>
        <p:spPr>
          <a:xfrm flipH="false" flipV="false" rot="0">
            <a:off x="-105543" y="4581525"/>
            <a:ext cx="9355088" cy="570634"/>
          </a:xfrm>
          <a:prstGeom prst="rect">
            <a:avLst/>
          </a:prstGeom>
          <a:noFill/>
        </p:spPr>
      </p:pic>
    </p:spTree>
    <p:custDataLst>
      <p:tags r:id="rId4"/>
    </p:custDataLst>
    <p:extLst>
      <p:ext uri="{73B23631-FA0F-4F7E-A61D-082CD3878EA7}">
        <p14:creationId xmlns:p14="http://schemas.microsoft.com/office/powerpoint/2010/main" val="1713777337307"/>
      </p:ext>
    </p:extLst>
  </p:cSld>
  <p:clrMapOvr>
    <a:masterClrMapping/>
  </p:clrMapOvr>
  <p:transition spd="slow">
    <p:fade thruBlk="false"/>
  </p:transition>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13" Target="../media/image2.jpg" Type="http://schemas.openxmlformats.org/officeDocument/2006/relationships/image"/><Relationship Id="rId14" Target="../tags/tag1.xml" Type="http://schemas.openxmlformats.org/officeDocument/2006/relationships/tags"/></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Pr>
        <a:blipFill dpi="0" rotWithShape="1">
          <a:blip r:embed="rId13"/>
          <a:stretch>
            <a:fillRect b="-429" l="0" r="0" t="-429"/>
          </a:stretch>
        </a:blipFill>
        <a:effectLst/>
      </p:bgPr>
    </p:bg>
    <p:spTree>
      <p:nvGrpSpPr>
        <p:cNvPr id="1" name=""/>
        <p:cNvGrpSpPr/>
        <p:nvPr/>
      </p:nvGrpSpPr>
      <p:grpSpPr>
        <a:xfrm>
          <a:off x="0" y="0"/>
          <a:ext cx="0" cy="0"/>
          <a:chOff x="0" y="0"/>
          <a:chExt cx="0" cy="0"/>
        </a:xfrm>
      </p:grpSpPr>
      <p:sp>
        <p:nvSpPr>
          <p:cNvPr id="2" name="Title Placeholder 1">
            <a:extLst>
              <a:ext uri="{9046C8A8-ED46-4757-ACB5-B2AFA391C255}">
                <a16:creationId xmlns:a16="http://schemas.microsoft.com/office/drawing/2010/main" id="{53A40736-B2C2-4598-96F1-052906FFC004}"/>
              </a:ext>
            </a:extLst>
          </p:cNvPr>
          <p:cNvSpPr>
            <a:spLocks noGrp="true"/>
          </p:cNvSpPr>
          <p:nvPr>
            <p:ph type="title"/>
          </p:nvPr>
        </p:nvSpPr>
        <p:spPr>
          <a:xfrm rot="0">
            <a:off x="869740" y="196645"/>
            <a:ext cx="7392260" cy="999612"/>
          </a:xfrm>
          <a:prstGeom prst="rect">
            <a:avLst/>
          </a:prstGeom>
        </p:spPr>
        <p:txBody>
          <a:bodyPr anchor="b" bIns="45720" lIns="91440" rIns="91440" rtlCol="0" tIns="45720">
            <a:noAutofit/>
          </a:bodyPr>
          <a:lstStyle/>
          <a:p>
            <a:pPr/>
            <a:r>
              <a:rPr dirty="0" lang="en-US"/>
              <a:t>Click to edit Master title style</a:t>
            </a:r>
            <a:endParaRPr dirty="0" lang="en-US"/>
          </a:p>
        </p:txBody>
      </p:sp>
      <p:sp>
        <p:nvSpPr>
          <p:cNvPr id="3" name="Text Placeholder 2">
            <a:extLst>
              <a:ext uri="{7BB292D5-F001-4776-81A9-299456DD0C59}">
                <a16:creationId xmlns:a16="http://schemas.microsoft.com/office/drawing/2010/main" id="{5F7115FF-F4DA-4B01-9414-068CF26BEF9D}"/>
              </a:ext>
            </a:extLst>
          </p:cNvPr>
          <p:cNvSpPr>
            <a:spLocks noGrp="true"/>
          </p:cNvSpPr>
          <p:nvPr>
            <p:ph idx="1" type="body"/>
          </p:nvPr>
        </p:nvSpPr>
        <p:spPr>
          <a:xfrm rot="0">
            <a:off x="894633" y="1362763"/>
            <a:ext cx="7372306" cy="3130036"/>
          </a:xfrm>
          <a:prstGeom prst="rect">
            <a:avLst/>
          </a:prstGeom>
        </p:spPr>
        <p:txBody>
          <a:bodyPr bIns="45720" lIns="91440" rIns="91440" rtlCol="0" tIns="93600">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Slide Number Placeholder 5">
            <a:extLst>
              <a:ext uri="{E6301590-B561-415E-9B50-F7B6701BB238}">
                <a16:creationId xmlns:a16="http://schemas.microsoft.com/office/drawing/2010/main" id="{25DAA6E1-ED51-4B51-91EA-4DD2EE9ACA71}"/>
              </a:ext>
            </a:extLst>
          </p:cNvPr>
          <p:cNvSpPr>
            <a:spLocks noGrp="true"/>
          </p:cNvSpPr>
          <p:nvPr>
            <p:ph idx="4" sz="quarter" type="sldNum"/>
          </p:nvPr>
        </p:nvSpPr>
        <p:spPr>
          <a:xfrm rot="0">
            <a:off x="6123448" y="4771233"/>
            <a:ext cx="2133600" cy="273844"/>
          </a:xfrm>
          <a:prstGeom prst="rect">
            <a:avLst/>
          </a:prstGeom>
        </p:spPr>
        <p:txBody>
          <a:bodyPr anchor="ctr" bIns="45720" lIns="91440" rIns="91440" rtlCol="0" tIns="45720"/>
          <a:lstStyle>
            <a:lvl1pPr algn="r" lvl="0">
              <a:defRPr b="0" dirty="0" i="0" lang="en-US" sz="600">
                <a:solidFill>
                  <a:schemeClr val="bg1">
                    <a:lumMod val="50000"/>
                  </a:schemeClr>
                </a:solidFill>
                <a:latin typeface="+mn-lt"/>
              </a:defRPr>
            </a:lvl1pPr>
          </a:lstStyle>
          <a:p>
            <a:pPr/>
            <a:r>
              <a:rPr dirty="0" lang="en-US"/>
              <a:t>&lt;#&gt;</a:t>
            </a:r>
            <a:endParaRPr dirty="0" lang="en-US"/>
          </a:p>
        </p:txBody>
      </p:sp>
      <p:sp>
        <p:nvSpPr>
          <p:cNvPr id="5" name="Footer Placeholder 4">
            <a:extLst>
              <a:ext uri="{8E369D47-8E95-4AFE-B3E0-925EFA4C9C33}">
                <a16:creationId xmlns:a16="http://schemas.microsoft.com/office/drawing/2010/main" id="{360F6ADF-48CB-410A-A48F-EEF85AE8DC0A}"/>
              </a:ext>
            </a:extLst>
          </p:cNvPr>
          <p:cNvSpPr>
            <a:spLocks noGrp="true"/>
          </p:cNvSpPr>
          <p:nvPr>
            <p:ph idx="3" sz="quarter" type="ftr"/>
          </p:nvPr>
        </p:nvSpPr>
        <p:spPr>
          <a:xfrm rot="0">
            <a:off x="3124200" y="4771233"/>
            <a:ext cx="2895600" cy="273844"/>
          </a:xfrm>
          <a:prstGeom prst="rect">
            <a:avLst/>
          </a:prstGeom>
        </p:spPr>
        <p:txBody>
          <a:bodyPr anchor="ctr" bIns="45720" lIns="91440" rIns="91440" rtlCol="0" tIns="45720"/>
          <a:lstStyle>
            <a:lvl1pPr algn="ctr" lvl="0">
              <a:defRPr b="0" dirty="0" i="0" lang="en-US" sz="600">
                <a:solidFill>
                  <a:schemeClr val="bg1">
                    <a:lumMod val="50000"/>
                  </a:schemeClr>
                </a:solidFill>
                <a:latin typeface="+mn-lt"/>
              </a:defRPr>
            </a:lvl1pPr>
          </a:lstStyle>
          <a:p>
            <a:pPr/>
            <a:r>
              <a:rPr dirty="0" lang="en-US"/>
              <a:t>Footer</a:t>
            </a:r>
            <a:endParaRPr dirty="0" lang="en-US"/>
          </a:p>
        </p:txBody>
      </p:sp>
      <p:sp>
        <p:nvSpPr>
          <p:cNvPr id="6" name="Date Placeholder 3">
            <a:extLst>
              <a:ext uri="{160AD38E-1F8F-421E-96C7-FD5863F057EA}">
                <a16:creationId xmlns:a16="http://schemas.microsoft.com/office/drawing/2010/main" id="{8516C991-14CE-42F9-A34B-389A8944CA09}"/>
              </a:ext>
            </a:extLst>
          </p:cNvPr>
          <p:cNvSpPr>
            <a:spLocks noGrp="true"/>
          </p:cNvSpPr>
          <p:nvPr>
            <p:ph idx="2" sz="half" type="dt"/>
          </p:nvPr>
        </p:nvSpPr>
        <p:spPr>
          <a:xfrm rot="0">
            <a:off x="894633" y="4771233"/>
            <a:ext cx="2133600" cy="273844"/>
          </a:xfrm>
          <a:prstGeom prst="rect">
            <a:avLst/>
          </a:prstGeom>
        </p:spPr>
        <p:txBody>
          <a:bodyPr anchor="ctr" bIns="45720" lIns="91440" rIns="91440" rtlCol="0" tIns="45720"/>
          <a:lstStyle>
            <a:lvl1pPr algn="l" lvl="0">
              <a:defRPr b="0" dirty="0" i="0" lang="en-US" sz="600">
                <a:solidFill>
                  <a:schemeClr val="bg1">
                    <a:lumMod val="50000"/>
                  </a:schemeClr>
                </a:solidFill>
                <a:latin typeface="+mn-lt"/>
              </a:defRPr>
            </a:lvl1pPr>
          </a:lstStyle>
          <a:p>
            <a:pPr/>
            <a:r>
              <a:rPr dirty="0" lang="en-US"/>
              <a:t>Date</a:t>
            </a:r>
            <a:endParaRPr dirty="0" lang="en-US"/>
          </a:p>
        </p:txBody>
      </p:sp>
    </p:spTree>
    <p:custDataLst>
      <p:tags r:id="rId14"/>
    </p:custData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sldNum="0"/>
  <p:txStyles>
    <p:titleStyle>
      <a:lvl1pPr algn="l" lvl="0" rtl="false">
        <a:lnSpc>
          <a:spcPct val="100000"/>
        </a:lnSpc>
        <a:spcBef>
          <a:spcPct val="0"/>
        </a:spcBef>
        <a:buNone/>
        <a:defRPr b="1" cap="all" dirty="0" i="0" lang="en-US" sz="3200">
          <a:solidFill>
            <a:schemeClr val="tx1">
              <a:lumMod val="85000"/>
              <a:lumOff val="15000"/>
            </a:schemeClr>
          </a:solidFill>
          <a:latin typeface="Boogaloo"/>
        </a:defRPr>
      </a:lvl1pPr>
    </p:titleStyle>
    <p:bodyStyle>
      <a:lvl1pPr algn="l" indent="-342900" lvl="0" marL="342900" rtl="false">
        <a:lnSpc>
          <a:spcPct val="100000"/>
        </a:lnSpc>
        <a:spcBef>
          <a:spcPts val="1200"/>
        </a:spcBef>
        <a:buClr>
          <a:schemeClr val="tx1"/>
        </a:buClr>
        <a:buFont typeface="Arial"/>
        <a:buChar char="•"/>
        <a:defRPr b="0" dirty="0" i="0" lang="en-US" sz="1800">
          <a:solidFill>
            <a:schemeClr val="tx1"/>
          </a:solidFill>
          <a:latin typeface="+mn-lt"/>
        </a:defRPr>
      </a:lvl1pPr>
      <a:lvl2pPr algn="l" indent="-285750" lvl="1" marL="742950" rtl="false">
        <a:lnSpc>
          <a:spcPct val="100000"/>
        </a:lnSpc>
        <a:spcBef>
          <a:spcPts val="300"/>
        </a:spcBef>
        <a:buClr>
          <a:schemeClr val="tx1"/>
        </a:buClr>
        <a:buFont typeface="Arial"/>
        <a:buChar char="•"/>
        <a:defRPr dirty="0" i="0" lang="en-US" sz="1600">
          <a:solidFill>
            <a:schemeClr val="tx1"/>
          </a:solidFill>
          <a:latin typeface="Titillium Web-light-light"/>
        </a:defRPr>
      </a:lvl2pPr>
      <a:lvl3pPr algn="l" indent="-228600" lvl="2" marL="1143000" rtl="false">
        <a:lnSpc>
          <a:spcPct val="100000"/>
        </a:lnSpc>
        <a:spcBef>
          <a:spcPts val="300"/>
        </a:spcBef>
        <a:buClr>
          <a:schemeClr val="tx1"/>
        </a:buClr>
        <a:buFont typeface="Arial"/>
        <a:buChar char="•"/>
        <a:defRPr dirty="0" i="0" lang="en-US" sz="1400">
          <a:solidFill>
            <a:schemeClr val="tx1"/>
          </a:solidFill>
          <a:latin typeface="Titillium Web-light-light"/>
        </a:defRPr>
      </a:lvl3pPr>
      <a:lvl4pPr algn="l" indent="-228600" lvl="3" marL="1600200" rtl="false">
        <a:lnSpc>
          <a:spcPct val="100000"/>
        </a:lnSpc>
        <a:spcBef>
          <a:spcPts val="300"/>
        </a:spcBef>
        <a:buClr>
          <a:schemeClr val="tx1"/>
        </a:buClr>
        <a:buFont typeface="Arial"/>
        <a:buChar char="•"/>
        <a:defRPr dirty="0" i="0" lang="en-US" sz="1200">
          <a:solidFill>
            <a:schemeClr val="tx1"/>
          </a:solidFill>
          <a:latin typeface="Titillium Web-light-light"/>
        </a:defRPr>
      </a:lvl4pPr>
      <a:lvl5pPr algn="l" indent="-228600" lvl="4" marL="2057400" rtl="false">
        <a:lnSpc>
          <a:spcPct val="100000"/>
        </a:lnSpc>
        <a:spcBef>
          <a:spcPts val="300"/>
        </a:spcBef>
        <a:buClr>
          <a:schemeClr val="tx1"/>
        </a:buClr>
        <a:buFont typeface="Arial"/>
        <a:buChar char="•"/>
        <a:defRPr dirty="0" i="0" lang="en-US" sz="1100">
          <a:solidFill>
            <a:schemeClr val="tx1"/>
          </a:solidFill>
          <a:latin typeface="Titillium Web-light-light"/>
        </a:defRPr>
      </a:lvl5pPr>
      <a:lvl6pPr algn="l" indent="-228600" lvl="5" marL="2514600" rtl="false">
        <a:spcBef>
          <a:spcPct val="20000"/>
        </a:spcBef>
        <a:buFont typeface="Arial"/>
        <a:buChar char="-"/>
        <a:defRPr dirty="0" i="0" lang="en-US" sz="1100">
          <a:solidFill>
            <a:schemeClr val="tx1"/>
          </a:solidFill>
          <a:latin typeface="Titillium Web-light-light"/>
        </a:defRPr>
      </a:lvl6pPr>
      <a:lvl7pPr algn="l" indent="-228600" lvl="6" marL="2971800" rtl="false">
        <a:spcBef>
          <a:spcPct val="20000"/>
        </a:spcBef>
        <a:buFont typeface="Arial"/>
        <a:buChar char="-"/>
        <a:defRPr dirty="0" i="0" lang="en-US" sz="1100">
          <a:solidFill>
            <a:schemeClr val="tx1"/>
          </a:solidFill>
          <a:latin typeface="Titillium Web-light-light"/>
        </a:defRPr>
      </a:lvl7pPr>
      <a:lvl8pPr algn="l" indent="-228600" lvl="7" marL="3429000" rtl="false">
        <a:spcBef>
          <a:spcPct val="20000"/>
        </a:spcBef>
        <a:buFont typeface="Arial"/>
        <a:buChar char="-"/>
        <a:defRPr dirty="0" i="0" lang="en-US" sz="1100">
          <a:solidFill>
            <a:schemeClr val="tx1"/>
          </a:solidFill>
          <a:latin typeface="Titillium Web-light-light"/>
        </a:defRPr>
      </a:lvl8pPr>
      <a:lvl9pPr algn="l" indent="-228600" lvl="8" marL="3886200" rtl="false">
        <a:spcBef>
          <a:spcPct val="20000"/>
        </a:spcBef>
        <a:buFont typeface="Arial"/>
        <a:buChar char="-"/>
        <a:defRPr dirty="0" i="0" lang="en-US" sz="1100">
          <a:solidFill>
            <a:schemeClr val="tx1"/>
          </a:solidFill>
          <a:latin typeface="Titillium Web-light-ligh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1.xml.rels><?xml version="1.0" encoding="UTF-8" standalone="no"?><Relationships xmlns="http://schemas.openxmlformats.org/package/2006/relationships"><Relationship Id="rId2" Target="../media/image24.jpg" Type="http://schemas.openxmlformats.org/officeDocument/2006/relationships/image"/><Relationship Id="rId1" Target="../slideLayouts/slideLayout1.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5.xml.rels><?xml version="1.0" encoding="UTF-8" standalone="no"?><Relationships xmlns="http://schemas.openxmlformats.org/package/2006/relationships"><Relationship Id="rId2" Target="../media/image25.jpg" Type="http://schemas.openxmlformats.org/officeDocument/2006/relationships/image"/><Relationship Id="rId1" Target="../slideLayouts/slideLayout1.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xml.rels><?xml version="1.0" encoding="UTF-8" standalone="no"?><Relationships xmlns="http://schemas.openxmlformats.org/package/2006/relationships"><Relationship Id="rId2" Target="../media/image22.jpg" Type="http://schemas.openxmlformats.org/officeDocument/2006/relationships/image"/><Relationship Id="rId1" Target="../slideLayouts/slideLayout2.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23.xml.rels><?xml version="1.0" encoding="UTF-8" standalone="no"?><Relationships xmlns="http://schemas.openxmlformats.org/package/2006/relationships"><Relationship Id="rId2" Target="../media/image26.jpg" Type="http://schemas.openxmlformats.org/officeDocument/2006/relationships/image"/><Relationship Id="rId1" Target="../slideLayouts/slideLayout1.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25.xml.rels><?xml version="1.0" encoding="UTF-8" standalone="no"?><Relationships xmlns="http://schemas.openxmlformats.org/package/2006/relationships"><Relationship Id="rId2" Target="../media/image27.jpg" Type="http://schemas.openxmlformats.org/officeDocument/2006/relationships/image"/><Relationship Id="rId1" Target="../slideLayouts/slideLayout2.xml" Type="http://schemas.openxmlformats.org/officeDocument/2006/relationships/slideLayout"/></Relationships>
</file>

<file path=ppt/slides/_rels/slide26.xml.rels><?xml version="1.0" encoding="UTF-8" standalone="no"?><Relationships xmlns="http://schemas.openxmlformats.org/package/2006/relationships"><Relationship Id="rId2" Target="../media/image28.jpg" Type="http://schemas.openxmlformats.org/officeDocument/2006/relationships/image"/><Relationship Id="rId1" Target="../slideLayouts/slideLayout2.xml" Type="http://schemas.openxmlformats.org/officeDocument/2006/relationships/slideLayout"/></Relationships>
</file>

<file path=ppt/slides/_rels/slide27.xml.rels><?xml version="1.0" encoding="UTF-8" standalone="no"?><Relationships xmlns="http://schemas.openxmlformats.org/package/2006/relationships"><Relationship Id="rId2" Target="../media/image29.jpg" Type="http://schemas.openxmlformats.org/officeDocument/2006/relationships/image"/><Relationship Id="rId1" Target="../slideLayouts/slideLayout1.xml" Type="http://schemas.openxmlformats.org/officeDocument/2006/relationships/slideLayout"/></Relationships>
</file>

<file path=ppt/slides/_rels/slide28.xml.rels><?xml version="1.0" encoding="UTF-8" standalone="no"?><Relationships xmlns="http://schemas.openxmlformats.org/package/2006/relationships"><Relationship Id="rId2" Target="../media/image30.jpg" Type="http://schemas.openxmlformats.org/officeDocument/2006/relationships/image"/><Relationship Id="rId1" Target="../slideLayouts/slideLayout1.xml" Type="http://schemas.openxmlformats.org/officeDocument/2006/relationships/slideLayout"/></Relationships>
</file>

<file path=ppt/slides/_rels/slide29.xml.rels><?xml version="1.0" encoding="UTF-8" standalone="no"?><Relationships xmlns="http://schemas.openxmlformats.org/package/2006/relationships"><Relationship Id="rId2" Target="../media/image31.jp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30.xml.rels><?xml version="1.0" encoding="UTF-8" standalone="no"?><Relationships xmlns="http://schemas.openxmlformats.org/package/2006/relationships"><Relationship Id="rId2" Target="../media/image32.jpg" Type="http://schemas.openxmlformats.org/officeDocument/2006/relationships/image"/><Relationship Id="rId1" Target="../slideLayouts/slideLayout2.xml" Type="http://schemas.openxmlformats.org/officeDocument/2006/relationships/slideLayout"/></Relationships>
</file>

<file path=ppt/slides/_rels/slide31.xml.rels><?xml version="1.0" encoding="UTF-8" standalone="no"?><Relationships xmlns="http://schemas.openxmlformats.org/package/2006/relationships"><Relationship Id="rId2" Target="../media/image33.jpg" Type="http://schemas.openxmlformats.org/officeDocument/2006/relationships/image"/><Relationship Id="rId1" Target="../slideLayouts/slideLayout2.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5.xml.rels><?xml version="1.0" encoding="UTF-8" standalone="no"?><Relationships xmlns="http://schemas.openxmlformats.org/package/2006/relationships"><Relationship Id="rId2" Target="../media/image34.jpg" Type="http://schemas.openxmlformats.org/officeDocument/2006/relationships/image"/><Relationship Id="rId1" Target="../slideLayouts/slideLayout2.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38.xml.rels><?xml version="1.0" encoding="UTF-8" standalone="no"?><Relationships xmlns="http://schemas.openxmlformats.org/package/2006/relationships"><Relationship Id="rId2" Target="../media/image35.jpg" Type="http://schemas.openxmlformats.org/officeDocument/2006/relationships/image"/><Relationship Id="rId1" Target="../slideLayouts/slideLayout2.xml" Type="http://schemas.openxmlformats.org/officeDocument/2006/relationships/slideLayout"/></Relationships>
</file>

<file path=ppt/slides/_rels/slide39.xml.rels><?xml version="1.0" encoding="UTF-8" standalone="no"?><Relationships xmlns="http://schemas.openxmlformats.org/package/2006/relationships"><Relationship Id="rId2" Target="../media/image36.jpg" Type="http://schemas.openxmlformats.org/officeDocument/2006/relationships/image"/><Relationship Id="rId1" Target="../slideLayouts/slideLayout2.xml" Type="http://schemas.openxmlformats.org/officeDocument/2006/relationships/slideLayout"/></Relationships>
</file>

<file path=ppt/slides/_rels/slide4.xml.rels><?xml version="1.0" encoding="UTF-8" standalone="no"?><Relationships xmlns="http://schemas.openxmlformats.org/package/2006/relationships"><Relationship Id="rId2" Target="../media/image23.jpg" Type="http://schemas.openxmlformats.org/officeDocument/2006/relationships/image"/><Relationship Id="rId1" Target="../slideLayouts/slideLayout1.xml" Type="http://schemas.openxmlformats.org/officeDocument/2006/relationships/slideLayout"/></Relationships>
</file>

<file path=ppt/slides/_rels/slide40.xml.rels><?xml version="1.0" encoding="UTF-8" standalone="no"?><Relationships xmlns="http://schemas.openxmlformats.org/package/2006/relationships"><Relationship Id="rId2" Target="../media/image37.jpg" Type="http://schemas.openxmlformats.org/officeDocument/2006/relationships/image"/><Relationship Id="rId3" Target="../media/image38.jpg" Type="http://schemas.openxmlformats.org/officeDocument/2006/relationships/image"/><Relationship Id="rId1" Target="../slideLayouts/slideLayout4.xml" Type="http://schemas.openxmlformats.org/officeDocument/2006/relationships/slideLayout"/></Relationships>
</file>

<file path=ppt/slides/_rels/slide41.xml.rels><?xml version="1.0" encoding="UTF-8" standalone="no"?><Relationships xmlns="http://schemas.openxmlformats.org/package/2006/relationships"><Relationship Id="rId2" Target="https://www.instagram.com/reel/C52f-TTLNwI/?igsh=MnVvbmo4Z3IyYnhw" TargetMode="External" Type="http://schemas.openxmlformats.org/officeDocument/2006/relationships/hyperlink"/><Relationship Id="rId3" Target="https://www.instagram.com/s/aGlnaGxpZ2h0OjE3OTcwNzkyMjcyNzA0NDMy?story_media_id=3348005769385403765_61881455301&amp;igsh=aGljbTcyaGQ0eWw=%20%C2%A0" TargetMode="External" Type="http://schemas.openxmlformats.org/officeDocument/2006/relationships/hyperlink"/><Relationship Id="rId4" Target="../media/image39.jpg" Type="http://schemas.openxmlformats.org/officeDocument/2006/relationships/image"/><Relationship Id="rId1" Target="../slideLayouts/slideLayout2.xml" Type="http://schemas.openxmlformats.org/officeDocument/2006/relationships/slideLayout"/></Relationships>
</file>

<file path=ppt/slides/_rels/slide42.xml.rels><?xml version="1.0" encoding="UTF-8" standalone="no"?><Relationships xmlns="http://schemas.openxmlformats.org/package/2006/relationships"><Relationship Id="rId2" Target="../media/image40.jpg" Type="http://schemas.openxmlformats.org/officeDocument/2006/relationships/image"/><Relationship Id="rId3" Target="../media/image41.jpg" Type="http://schemas.openxmlformats.org/officeDocument/2006/relationships/image"/><Relationship Id="rId1" Target="../slideLayouts/slideLayout4.xml" Type="http://schemas.openxmlformats.org/officeDocument/2006/relationships/slideLayout"/></Relationships>
</file>

<file path=ppt/slides/_rels/slide43.xml.rels><?xml version="1.0" encoding="UTF-8" standalone="no"?><Relationships xmlns="http://schemas.openxmlformats.org/package/2006/relationships"><Relationship Id="rId2" Target="../media/image42.jpg" Type="http://schemas.openxmlformats.org/officeDocument/2006/relationships/image"/><Relationship Id="rId1" Target="../slideLayouts/slideLayout4.xml" Type="http://schemas.openxmlformats.org/officeDocument/2006/relationships/slideLayout"/></Relationships>
</file>

<file path=ppt/slides/_rels/slide44.xml.rels><?xml version="1.0" encoding="UTF-8" standalone="no"?><Relationships xmlns="http://schemas.openxmlformats.org/package/2006/relationships"><Relationship Id="rId1" Target="../slideLayouts/slideLayout4.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
    <p:spTree>
      <p:nvGrpSpPr>
        <p:cNvPr id="1" name=""/>
        <p:cNvGrpSpPr/>
        <p:nvPr/>
      </p:nvGrpSpPr>
      <p:grpSpPr>
        <a:xfrm>
          <a:off x="0" y="0"/>
          <a:ext cx="0" cy="0"/>
          <a:chOff x="0" y="0"/>
          <a:chExt cx="0" cy="0"/>
        </a:xfrm>
      </p:grpSpPr>
      <p:sp>
        <p:nvSpPr>
          <p:cNvPr id="2" name="Title 1">
            <a:extLst>
              <a:ext uri="{AFC26934-3DC8-4C3A-8F27-1C5728684667}">
                <a16:creationId xmlns:a16="http://schemas.microsoft.com/office/drawing/2010/main" id="{0619F955-A517-4F69-99C3-5F141B8FED98}"/>
              </a:ext>
            </a:extLst>
          </p:cNvPr>
          <p:cNvSpPr>
            <a:spLocks noGrp="true"/>
          </p:cNvSpPr>
          <p:nvPr>
            <p:ph type="title"/>
          </p:nvPr>
        </p:nvSpPr>
        <p:spPr>
          <a:xfrm flipH="false" flipV="false" rot="0">
            <a:off x="510756" y="648588"/>
            <a:ext cx="7277970" cy="2000768"/>
          </a:xfrm>
        </p:spPr>
        <p:txBody>
          <a:bodyPr rtlCol="0"/>
          <a:lstStyle/>
          <a:p>
            <a:pPr/>
            <a:r>
              <a:rPr dirty="0" lang="en-US"/>
              <a:t>Comprehensive Digital marketing </a:t>
            </a:r>
          </a:p>
          <a:p>
            <a:pPr/>
            <a:r>
              <a:rPr dirty="0" lang="en-US"/>
              <a:t>project for Amul</a:t>
            </a:r>
            <a:endParaRPr dirty="0" lang="en-US"/>
          </a:p>
        </p:txBody>
      </p:sp>
      <p:sp>
        <p:nvSpPr>
          <p:cNvPr id="3" name="Subtitle 2">
            <a:extLst>
              <a:ext uri="{2BABF01E-CB69-4AA3-9DD5-AA8611849AFE}">
                <a16:creationId xmlns:a16="http://schemas.microsoft.com/office/drawing/2010/main" id="{68383D14-43DB-4DC8-8B2D-9CD0309EB225}"/>
              </a:ext>
            </a:extLst>
          </p:cNvPr>
          <p:cNvSpPr>
            <a:spLocks noGrp="true"/>
          </p:cNvSpPr>
          <p:nvPr>
            <p:ph idx="1" type="subTitle"/>
          </p:nvPr>
        </p:nvSpPr>
        <p:spPr>
          <a:xfrm flipH="false" flipV="false" rot="0">
            <a:off x="3136013" y="2733675"/>
            <a:ext cx="5551577" cy="1834059"/>
          </a:xfrm>
        </p:spPr>
        <p:txBody>
          <a:bodyPr rtlCol="0"/>
          <a:lstStyle/>
          <a:p>
            <a:pPr/>
            <a:r>
              <a:rPr dirty="0" lang="en-US"/>
              <a:t>    Team ID :LTVIP2024TMID10384 </a:t>
            </a:r>
          </a:p>
          <a:p>
            <a:pPr/>
            <a:r>
              <a:rPr dirty="0" lang="en-US"/>
              <a:t>   Team leader :Kottapalli Nandini </a:t>
            </a:r>
          </a:p>
          <a:p>
            <a:pPr/>
            <a:r>
              <a:rPr dirty="0" lang="en-US"/>
              <a:t>              Team members :Makka jayachandrika</a:t>
            </a:r>
          </a:p>
          <a:p>
            <a:pPr/>
            <a:r>
              <a:rPr dirty="0" lang="en-US"/>
              <a:t>                                   Nakka Meghana</a:t>
            </a:r>
          </a:p>
          <a:p>
            <a:pPr/>
            <a:r>
              <a:rPr dirty="0" lang="en-US"/>
              <a:t>                                  Nasari Bhargavi</a:t>
            </a:r>
          </a:p>
          <a:p>
            <a:pPr/>
            <a:r>
              <a:rPr dirty="0" lang="en-US"/>
              <a:t>                                        Nimmaka Usharani </a:t>
            </a:r>
            <a:endParaRPr dirty="0" lang="en-US"/>
          </a:p>
        </p:txBody>
      </p:sp>
    </p:spTree>
    <p:extLst>
      <p:ext uri="{BD0D006F-E7BE-4F05-B573-030EBE6C1346}">
        <p14:creationId xmlns:p14="http://schemas.microsoft.com/office/powerpoint/2010/main" val="1713777337318"/>
      </p:ext>
    </p:extLst>
  </p:cSld>
  <p:clrMapOvr>
    <a:masterClrMapping/>
  </p:clrMapOvr>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0">
    <p:spTree>
      <p:nvGrpSpPr>
        <p:cNvPr id="1" name=""/>
        <p:cNvGrpSpPr/>
        <p:nvPr/>
      </p:nvGrpSpPr>
      <p:grpSpPr>
        <a:xfrm>
          <a:off x="0" y="0"/>
          <a:ext cx="0" cy="0"/>
          <a:chOff x="0" y="0"/>
          <a:chExt cx="0" cy="0"/>
        </a:xfrm>
      </p:grpSpPr>
      <p:sp>
        <p:nvSpPr>
          <p:cNvPr id="2" name="Title 7">
            <a:extLst>
              <a:ext uri="{686ED03A-7C43-4EDA-A76E-9DC93D611A29}">
                <a16:creationId xmlns:a16="http://schemas.microsoft.com/office/drawing/2010/main" id="{8AB5B485-C423-4EBF-9B18-72F710681FAE}"/>
              </a:ext>
            </a:extLst>
          </p:cNvPr>
          <p:cNvSpPr>
            <a:spLocks noGrp="true"/>
          </p:cNvSpPr>
          <p:nvPr>
            <p:ph type="title"/>
          </p:nvPr>
        </p:nvSpPr>
        <p:spPr>
          <a:xfrm flipH="false" flipV="false" rot="0">
            <a:off x="869740" y="196644"/>
            <a:ext cx="7392260" cy="299962"/>
          </a:xfrm>
        </p:spPr>
        <p:txBody>
          <a:bodyPr rtlCol="0"/>
          <a:lstStyle/>
          <a:p>
            <a:pPr/>
            <a:r>
              <a:rPr dirty="0" lang="en-US"/>
              <a:t>         Smart goals and kpis</a:t>
            </a:r>
            <a:endParaRPr dirty="0" lang="en-US"/>
          </a:p>
        </p:txBody>
      </p:sp>
      <p:sp>
        <p:nvSpPr>
          <p:cNvPr id="3" name="Content Placeholder 2">
            <a:extLst>
              <a:ext uri="{DBF26838-000B-4535-839B-61B5F4C4E4CD}">
                <a16:creationId xmlns:a16="http://schemas.microsoft.com/office/drawing/2010/main" id="{0380CB1A-7F73-432C-B2C8-B68503804BA6}"/>
              </a:ext>
            </a:extLst>
          </p:cNvPr>
          <p:cNvSpPr>
            <a:spLocks noGrp="true"/>
          </p:cNvSpPr>
          <p:nvPr>
            <p:ph idx="1"/>
          </p:nvPr>
        </p:nvSpPr>
        <p:spPr>
          <a:xfrm flipH="false" flipV="false" rot="0">
            <a:off x="570705" y="196645"/>
            <a:ext cx="9286679" cy="5310957"/>
          </a:xfrm>
        </p:spPr>
        <p:txBody>
          <a:bodyPr rtlCol="0">
            <a:noAutofit/>
          </a:bodyPr>
          <a:lstStyle/>
          <a:p>
            <a:pPr/>
            <a:r>
              <a:rPr dirty="0" lang="en-US"/>
              <a:t>Here are five SMART goals and their corresponding Kpis for Amul Brand. </a:t>
            </a:r>
          </a:p>
          <a:p>
            <a:pPr/>
            <a:r>
              <a:rPr dirty="0" lang="en-US">
                <a:solidFill>
                  <a:schemeClr val="tx1"/>
                </a:solidFill>
                <a:highlight>
                  <a:schemeClr val="bg2">
                    <a:lumMod val="60000"/>
                    <a:lumOff val="40000"/>
                  </a:schemeClr>
                </a:highlight>
              </a:rPr>
              <a:t>1.Goa</a:t>
            </a:r>
            <a:r>
              <a:rPr dirty="0" lang="en-US">
                <a:highlight>
                  <a:schemeClr val="accent3">
                    <a:lumMod val="60000"/>
                    <a:lumOff val="40000"/>
                  </a:schemeClr>
                </a:highlight>
              </a:rPr>
              <a:t>l</a:t>
            </a:r>
            <a:r>
              <a:rPr dirty="0" lang="en-US"/>
              <a:t> : Specific Expanding the prodcut</a:t>
            </a:r>
          </a:p>
          <a:p>
            <a:pPr/>
            <a:r>
              <a:rPr dirty="0" lang="en-US"/>
              <a:t>   Kpis:Sales Growth Rate: Monitoring the percentage increase in sales volume and revenue over a specific period.</a:t>
            </a:r>
          </a:p>
          <a:p>
            <a:pPr/>
            <a:r>
              <a:rPr dirty="0" lang="en-US"/>
              <a:t>2. Goal : Measurable increasing the markets</a:t>
            </a:r>
          </a:p>
          <a:p>
            <a:pPr/>
            <a:r>
              <a:rPr dirty="0" lang="en-US"/>
              <a:t> Kpis:Tracking the percentage of the total market Amul captures in various product categories.</a:t>
            </a:r>
          </a:p>
          <a:p>
            <a:pPr/>
            <a:r>
              <a:rPr dirty="0" lang="en-US"/>
              <a:t>3.Goal: Achievable Implement ing  a sustainable </a:t>
            </a:r>
          </a:p>
          <a:p>
            <a:pPr/>
            <a:r>
              <a:rPr dirty="0" lang="en-US"/>
              <a:t> Kpis:By implementing cost-saving measures and improving production processes, this goal is achievable.</a:t>
            </a:r>
          </a:p>
          <a:p>
            <a:pPr/>
            <a:r>
              <a:rPr dirty="0" lang="en-US"/>
              <a:t>4.Goal: Relevant  Enhancing Customer Satisfaction </a:t>
            </a:r>
          </a:p>
          <a:p>
            <a:pPr/>
            <a:r>
              <a:rPr dirty="0" lang="en-US"/>
              <a:t> Kpis :Operational efficiency contributes to Amul's profitability and competitiveness.</a:t>
            </a:r>
          </a:p>
          <a:p>
            <a:pPr/>
            <a:r>
              <a:rPr dirty="0" lang="en-US"/>
              <a:t>5.Goal:  Time  Bound </a:t>
            </a:r>
          </a:p>
          <a:p>
            <a:pPr/>
            <a:r>
              <a:rPr dirty="0" lang="en-US"/>
              <a:t>Kpis: Achieve a 5% reduction in the COGS ratio within 12 months.</a:t>
            </a:r>
            <a:endParaRPr dirty="0" lang="en-US"/>
          </a:p>
        </p:txBody>
      </p:sp>
    </p:spTree>
    <p:extLst>
      <p:ext uri="{06D2E0CA-6EC5-4566-BA6E-9EE09504B769}">
        <p14:creationId xmlns:p14="http://schemas.microsoft.com/office/powerpoint/2010/main" val="1713777337332"/>
      </p:ext>
    </p:extLst>
  </p:cSld>
  <p:clrMapOvr>
    <a:masterClrMapping/>
  </p:clrMapOvr>
</p:sld>
</file>

<file path=ppt/slides/slide1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1">
    <p:spTree>
      <p:nvGrpSpPr>
        <p:cNvPr id="1" name=""/>
        <p:cNvGrpSpPr/>
        <p:nvPr/>
      </p:nvGrpSpPr>
      <p:grpSpPr>
        <a:xfrm>
          <a:off x="0" y="0"/>
          <a:ext cx="0" cy="0"/>
          <a:chOff x="0" y="0"/>
          <a:chExt cx="0" cy="0"/>
        </a:xfrm>
      </p:grpSpPr>
      <p:sp>
        <p:nvSpPr>
          <p:cNvPr id="2" name="Title 1">
            <a:extLst>
              <a:ext uri="{9A2E1B61-B968-40A9-AB03-142D110936EF}">
                <a16:creationId xmlns:a16="http://schemas.microsoft.com/office/drawing/2010/main" id="{B0405FEE-82BF-47A8-BE8A-F529B5EC492F}"/>
              </a:ext>
            </a:extLst>
          </p:cNvPr>
          <p:cNvSpPr>
            <a:spLocks noGrp="true"/>
          </p:cNvSpPr>
          <p:nvPr>
            <p:ph type="title"/>
          </p:nvPr>
        </p:nvSpPr>
        <p:spPr>
          <a:xfrm flipH="false" flipV="false" rot="0">
            <a:off x="1623636" y="177397"/>
            <a:ext cx="6165092" cy="1015545"/>
          </a:xfrm>
        </p:spPr>
        <p:txBody>
          <a:bodyPr rtlCol="0"/>
          <a:lstStyle/>
          <a:p>
            <a:pPr/>
            <a:r>
              <a:rPr dirty="0" lang="en-US"/>
              <a:t>Buyer's /Audience persona</a:t>
            </a:r>
            <a:endParaRPr dirty="0" lang="en-US"/>
          </a:p>
        </p:txBody>
      </p:sp>
      <p:sp>
        <p:nvSpPr>
          <p:cNvPr id="3" name="Subtitle 2">
            <a:extLst>
              <a:ext uri="{9153A474-5DAE-4653-B73E-F0B6F7C873E1}">
                <a16:creationId xmlns:a16="http://schemas.microsoft.com/office/drawing/2010/main" id="{BB5D2A98-8F3E-4257-96A5-520735F4B0A5}"/>
              </a:ext>
            </a:extLst>
          </p:cNvPr>
          <p:cNvSpPr>
            <a:spLocks noGrp="true"/>
          </p:cNvSpPr>
          <p:nvPr>
            <p:ph idx="1" type="subTitle"/>
          </p:nvPr>
        </p:nvSpPr>
        <p:spPr>
          <a:xfrm flipH="false" flipV="false" rot="0">
            <a:off x="1623634" y="2062581"/>
            <a:ext cx="6165092" cy="2148189"/>
          </a:xfrm>
        </p:spPr>
        <p:txBody>
          <a:bodyPr rtlCol="0"/>
          <a:lstStyle/>
          <a:p>
            <a:pPr/>
            <a:r>
              <a:rPr dirty="0" lang="en-US"/>
              <a:t/>
            </a:r>
            <a:endParaRPr dirty="0" lang="en-US"/>
          </a:p>
        </p:txBody>
      </p:sp>
      <p:pic>
        <p:nvPicPr>
          <p:cNvPr id="4" name="">
            <a:extLst>
              <a:ext uri="{0C67F7F8-7404-4F2C-BBCA-65F2E4CA4E9C}">
                <a16:creationId xmlns:a16="http://schemas.microsoft.com/office/drawing/2010/main" id="{28884C9B-7B22-43F6-873F-AC048741B630}"/>
              </a:ext>
            </a:extLst>
          </p:cNvPr>
          <p:cNvPicPr>
            <a:picLocks noChangeAspect="true"/>
          </p:cNvPicPr>
          <p:nvPr/>
        </p:nvPicPr>
        <p:blipFill>
          <a:blip r:embed="rId2"/>
          <a:srcRect b="-33430" l="1383" r="1043" t="-5994"/>
          <a:stretch>
            <a:fillRect/>
          </a:stretch>
        </p:blipFill>
        <p:spPr>
          <a:xfrm flipH="false" flipV="false" rot="0">
            <a:off x="1669319" y="1611376"/>
            <a:ext cx="6040425" cy="3511237"/>
          </a:xfrm>
          <a:prstGeom prst="rect">
            <a:avLst/>
          </a:prstGeom>
          <a:noFill/>
        </p:spPr>
      </p:pic>
    </p:spTree>
    <p:extLst>
      <p:ext uri="{21930074-4EE6-4538-BBF1-28408D7342C4}">
        <p14:creationId xmlns:p14="http://schemas.microsoft.com/office/powerpoint/2010/main" val="1713777337333"/>
      </p:ext>
    </p:extLst>
  </p:cSld>
  <p:clrMapOvr>
    <a:masterClrMapping/>
  </p:clrMapOvr>
</p:sld>
</file>

<file path=ppt/slides/slide1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2">
    <p:spTree>
      <p:nvGrpSpPr>
        <p:cNvPr id="1" name=""/>
        <p:cNvGrpSpPr/>
        <p:nvPr/>
      </p:nvGrpSpPr>
      <p:grpSpPr>
        <a:xfrm>
          <a:off x="0" y="0"/>
          <a:ext cx="0" cy="0"/>
          <a:chOff x="0" y="0"/>
          <a:chExt cx="0" cy="0"/>
        </a:xfrm>
      </p:grpSpPr>
      <p:sp>
        <p:nvSpPr>
          <p:cNvPr id="2" name="Content Placeholder 2">
            <a:extLst>
              <a:ext uri="{B0936C61-0A74-465C-A5E2-F98BAFABD764}">
                <a16:creationId xmlns:a16="http://schemas.microsoft.com/office/drawing/2010/main" id="{6A68D0F7-DD3E-48E5-9559-E71E55007DB1}"/>
              </a:ext>
            </a:extLst>
          </p:cNvPr>
          <p:cNvSpPr>
            <a:spLocks noGrp="true"/>
          </p:cNvSpPr>
          <p:nvPr>
            <p:ph idx="1"/>
          </p:nvPr>
        </p:nvSpPr>
        <p:spPr>
          <a:xfrm flipH="false" flipV="false" rot="0">
            <a:off x="1336931" y="877293"/>
            <a:ext cx="6930006" cy="3615506"/>
          </a:xfrm>
        </p:spPr>
        <p:txBody>
          <a:bodyPr rtlCol="0">
            <a:noAutofit/>
          </a:bodyPr>
          <a:lstStyle/>
          <a:p>
            <a:pPr/>
            <a:r>
              <a:rPr dirty="0" lang="en-US" sz="1900">
                <a:solidFill>
                  <a:schemeClr val="tx2"/>
                </a:solidFill>
              </a:rPr>
              <a:t>The target Audience for Amul brand can be defines as follows.</a:t>
            </a:r>
          </a:p>
          <a:p>
            <a:pPr/>
            <a:r>
              <a:rPr dirty="0" lang="en-US" sz="1900">
                <a:solidFill>
                  <a:schemeClr val="tx1"/>
                </a:solidFill>
              </a:rPr>
              <a:t>1. Age group</a:t>
            </a:r>
          </a:p>
          <a:p>
            <a:pPr/>
            <a:r>
              <a:rPr dirty="0" lang="en-US"/>
              <a:t>2.Demographics</a:t>
            </a:r>
          </a:p>
          <a:p>
            <a:pPr/>
            <a:r>
              <a:rPr dirty="0" lang="en-US"/>
              <a:t>3.psychogrpahics</a:t>
            </a:r>
          </a:p>
          <a:p>
            <a:pPr/>
            <a:r>
              <a:rPr dirty="0" lang="en-US"/>
              <a:t>4.behaviour</a:t>
            </a:r>
          </a:p>
          <a:p>
            <a:pPr/>
            <a:r>
              <a:rPr dirty="0" lang="en-US"/>
              <a:t>5.Interest </a:t>
            </a:r>
          </a:p>
          <a:p>
            <a:pPr/>
            <a:r>
              <a:rPr dirty="0" lang="en-US"/>
              <a:t/>
            </a:r>
            <a:endParaRPr dirty="0" lang="en-US"/>
          </a:p>
        </p:txBody>
      </p:sp>
    </p:spTree>
    <p:extLst>
      <p:ext uri="{E24EFCBD-C1BD-444E-A3DE-A0BA12E96441}">
        <p14:creationId xmlns:p14="http://schemas.microsoft.com/office/powerpoint/2010/main" val="1713777337335"/>
      </p:ext>
    </p:extLst>
  </p:cSld>
  <p:clrMapOvr>
    <a:masterClrMapping/>
  </p:clrMapOvr>
</p:sld>
</file>

<file path=ppt/slides/slide1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3">
    <p:spTree>
      <p:nvGrpSpPr>
        <p:cNvPr id="1" name=""/>
        <p:cNvGrpSpPr/>
        <p:nvPr/>
      </p:nvGrpSpPr>
      <p:grpSpPr>
        <a:xfrm>
          <a:off x="0" y="0"/>
          <a:ext cx="0" cy="0"/>
          <a:chOff x="0" y="0"/>
          <a:chExt cx="0" cy="0"/>
        </a:xfrm>
      </p:grpSpPr>
      <p:sp>
        <p:nvSpPr>
          <p:cNvPr id="2" name="Content Placeholder 2">
            <a:extLst>
              <a:ext uri="{492FCEEA-9F29-44B5-9F90-2FA6AB3D07A7}">
                <a16:creationId xmlns:a16="http://schemas.microsoft.com/office/drawing/2010/main" id="{F912B0FF-89BF-442F-B05F-C6421BB2947C}"/>
              </a:ext>
            </a:extLst>
          </p:cNvPr>
          <p:cNvSpPr>
            <a:spLocks noGrp="true"/>
          </p:cNvSpPr>
          <p:nvPr>
            <p:ph idx="1"/>
          </p:nvPr>
        </p:nvSpPr>
        <p:spPr>
          <a:xfrm flipH="false" flipV="false" rot="0">
            <a:off x="894633" y="0"/>
            <a:ext cx="7372306" cy="5143497"/>
          </a:xfrm>
        </p:spPr>
        <p:txBody>
          <a:bodyPr rtlCol="0">
            <a:noAutofit/>
          </a:bodyPr>
          <a:lstStyle/>
          <a:p>
            <a:pPr/>
            <a:r>
              <a:rPr dirty="0" lang="en-US"/>
              <a:t>The target Audience for Amul brand can be define as follows.</a:t>
            </a:r>
          </a:p>
          <a:p>
            <a:pPr/>
            <a:r>
              <a:rPr dirty="0" lang="en-US" sz="1500">
                <a:solidFill>
                  <a:srgbClr val="0070c0"/>
                </a:solidFill>
              </a:rPr>
              <a:t>1.Age group: </a:t>
            </a:r>
            <a:r>
              <a:rPr dirty="0" lang="en-US"/>
              <a:t>Examples of age groups include children (0-12 years), teenagers (13-19 years), young adults (20-39 years), adults (40-64 years), and seniors (65 years and above). Age groups are often used for statistical analysis, targeting specific demographics, or creating age-appropriate content and services.</a:t>
            </a:r>
          </a:p>
          <a:p>
            <a:pPr/>
            <a:r>
              <a:rPr dirty="0" lang="en-US" sz="1600">
                <a:solidFill>
                  <a:schemeClr val="accent5"/>
                </a:solidFill>
              </a:rPr>
              <a:t>2.Demographic:</a:t>
            </a:r>
          </a:p>
          <a:p>
            <a:pPr/>
            <a:r>
              <a:rPr dirty="0" lang="en-US" sz="1500">
                <a:solidFill>
                  <a:schemeClr val="accent6"/>
                </a:solidFill>
              </a:rPr>
              <a:t>Gender:</a:t>
            </a:r>
            <a:r>
              <a:rPr dirty="0" lang="en-US"/>
              <a:t> In recent years, AMUL has been making efforts to empower women in the dairy sector by providing training, resources, and support.</a:t>
            </a:r>
          </a:p>
          <a:p>
            <a:pPr/>
            <a:r>
              <a:rPr dirty="0" lang="en-US"/>
              <a:t>income:In 2019-2020, AMUL's turnover was reported to be around INR 44,000 crore (approximately USD 6.1 billion).</a:t>
            </a:r>
          </a:p>
          <a:p>
            <a:pPr/>
            <a:r>
              <a:rPr dirty="0" lang="en-US" sz="1600">
                <a:solidFill>
                  <a:schemeClr val="accent4"/>
                </a:solidFill>
              </a:rPr>
              <a:t>3.psychographics:</a:t>
            </a:r>
          </a:p>
          <a:p>
            <a:pPr/>
            <a:r>
              <a:rPr dirty="0" lang="en-US"/>
              <a:t>life  style: it has significantly impacted the daily lifestyle and food habits of millions of India</a:t>
            </a:r>
            <a:endParaRPr dirty="0" lang="en-US"/>
          </a:p>
        </p:txBody>
      </p:sp>
    </p:spTree>
    <p:extLst>
      <p:ext uri="{947697F1-9432-41DA-9EA2-5B3CB025144F}">
        <p14:creationId xmlns:p14="http://schemas.microsoft.com/office/powerpoint/2010/main" val="1713777337336"/>
      </p:ext>
    </p:extLst>
  </p:cSld>
  <p:clrMapOvr>
    <a:masterClrMapping/>
  </p:clrMapOvr>
</p:sld>
</file>

<file path=ppt/slides/slide1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4">
    <p:spTree>
      <p:nvGrpSpPr>
        <p:cNvPr id="1" name=""/>
        <p:cNvGrpSpPr/>
        <p:nvPr/>
      </p:nvGrpSpPr>
      <p:grpSpPr>
        <a:xfrm>
          <a:off x="0" y="0"/>
          <a:ext cx="0" cy="0"/>
          <a:chOff x="0" y="0"/>
          <a:chExt cx="0" cy="0"/>
        </a:xfrm>
      </p:grpSpPr>
      <p:sp>
        <p:nvSpPr>
          <p:cNvPr id="2" name="Content Placeholder 2">
            <a:extLst>
              <a:ext uri="{B5B1A82D-B490-42A3-A9A8-051545676303}">
                <a16:creationId xmlns:a16="http://schemas.microsoft.com/office/drawing/2010/main" id="{316B80B9-EB71-45C3-B7C3-512F3E39D6BD}"/>
              </a:ext>
            </a:extLst>
          </p:cNvPr>
          <p:cNvSpPr>
            <a:spLocks noGrp="true"/>
          </p:cNvSpPr>
          <p:nvPr>
            <p:ph idx="1"/>
          </p:nvPr>
        </p:nvSpPr>
        <p:spPr>
          <a:xfrm flipH="false" flipV="false" rot="0">
            <a:off x="894633" y="650698"/>
            <a:ext cx="7372306" cy="4241899"/>
          </a:xfrm>
        </p:spPr>
        <p:txBody>
          <a:bodyPr rtlCol="0">
            <a:noAutofit/>
          </a:bodyPr>
          <a:lstStyle/>
          <a:p>
            <a:pPr/>
            <a:r>
              <a:rPr dirty="0" lang="en-US">
                <a:solidFill>
                  <a:srgbClr val="c00000"/>
                </a:solidFill>
              </a:rPr>
              <a:t>4. Behavior:  </a:t>
            </a:r>
          </a:p>
          <a:p>
            <a:pPr/>
            <a:r>
              <a:rPr dirty="0" lang="en-US"/>
              <a:t>purchase pattern: Regular consumers of this products ,particularly interested in high quality .</a:t>
            </a:r>
          </a:p>
          <a:p>
            <a:pPr/>
            <a:r>
              <a:rPr dirty="0" lang="en-US"/>
              <a:t>Brand loyalty:  Building strong and loyalty through innovative and budget friendly.  </a:t>
            </a:r>
          </a:p>
          <a:p>
            <a:pPr/>
            <a:r>
              <a:rPr dirty="0" lang="en-US" sz="1900">
                <a:solidFill>
                  <a:schemeClr val="accent4">
                    <a:lumMod val="90000"/>
                  </a:schemeClr>
                </a:solidFill>
              </a:rPr>
              <a:t>5.Interest: </a:t>
            </a:r>
          </a:p>
          <a:p>
            <a:pPr/>
            <a:r>
              <a:rPr dirty="0" lang="en-US"/>
              <a:t>Quality and performances: consumers who  priorities product performance and budget friendly. </a:t>
            </a:r>
            <a:endParaRPr dirty="0" lang="en-US"/>
          </a:p>
        </p:txBody>
      </p:sp>
    </p:spTree>
    <p:extLst>
      <p:ext uri="{76EA5A96-1FFF-40E2-AC2C-0E55C13C265A}">
        <p14:creationId xmlns:p14="http://schemas.microsoft.com/office/powerpoint/2010/main" val="1713777337337"/>
      </p:ext>
    </p:extLst>
  </p:cSld>
  <p:clrMapOvr>
    <a:masterClrMapping/>
  </p:clrMapOvr>
</p:sld>
</file>

<file path=ppt/slides/slide1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5">
    <p:spTree>
      <p:nvGrpSpPr>
        <p:cNvPr id="1" name=""/>
        <p:cNvGrpSpPr/>
        <p:nvPr/>
      </p:nvGrpSpPr>
      <p:grpSpPr>
        <a:xfrm>
          <a:off x="0" y="0"/>
          <a:ext cx="0" cy="0"/>
          <a:chOff x="0" y="0"/>
          <a:chExt cx="0" cy="0"/>
        </a:xfrm>
      </p:grpSpPr>
      <p:sp>
        <p:nvSpPr>
          <p:cNvPr id="2" name="Title 1">
            <a:extLst>
              <a:ext uri="{F4D03FA0-7BC8-4B77-9A24-2E94907F2945}">
                <a16:creationId xmlns:a16="http://schemas.microsoft.com/office/drawing/2010/main" id="{8A37952F-7ECB-475A-9E13-AE229D05A599}"/>
              </a:ext>
            </a:extLst>
          </p:cNvPr>
          <p:cNvSpPr>
            <a:spLocks noGrp="true"/>
          </p:cNvSpPr>
          <p:nvPr>
            <p:ph type="title"/>
          </p:nvPr>
        </p:nvSpPr>
        <p:spPr>
          <a:xfrm flipH="false" flipV="false" rot="0">
            <a:off x="1352550" y="277345"/>
            <a:ext cx="6536052" cy="706178"/>
          </a:xfrm>
        </p:spPr>
        <p:txBody>
          <a:bodyPr rtlCol="0"/>
          <a:lstStyle/>
          <a:p>
            <a:pPr/>
            <a:r>
              <a:rPr dirty="0" lang="en-US"/>
              <a:t>Competitor analysis </a:t>
            </a:r>
            <a:endParaRPr dirty="0" lang="en-US"/>
          </a:p>
        </p:txBody>
      </p:sp>
      <p:pic>
        <p:nvPicPr>
          <p:cNvPr id="3" name="">
            <a:extLst>
              <a:ext uri="{ED52FCA1-D86E-4BBD-A43D-C7FF0433AE62}">
                <a16:creationId xmlns:a16="http://schemas.microsoft.com/office/drawing/2010/main" id="{6521A5F3-DBCD-43F1-9EF5-BED2DC884BB1}"/>
              </a:ext>
            </a:extLst>
          </p:cNvPr>
          <p:cNvPicPr>
            <a:picLocks noChangeAspect="true"/>
          </p:cNvPicPr>
          <p:nvPr/>
        </p:nvPicPr>
        <p:blipFill>
          <a:blip r:embed="rId2"/>
          <a:stretch>
            <a:fillRect/>
          </a:stretch>
        </p:blipFill>
        <p:spPr>
          <a:xfrm flipH="false" flipV="false" rot="0">
            <a:off x="2027485" y="1134473"/>
            <a:ext cx="4983643" cy="3737733"/>
          </a:xfrm>
          <a:prstGeom prst="rect">
            <a:avLst/>
          </a:prstGeom>
          <a:noFill/>
        </p:spPr>
      </p:pic>
    </p:spTree>
    <p:extLst>
      <p:ext uri="{5B1F2B7B-0951-49CC-92AD-F79FB4647B18}">
        <p14:creationId xmlns:p14="http://schemas.microsoft.com/office/powerpoint/2010/main" val="1713777337339"/>
      </p:ext>
    </p:extLst>
  </p:cSld>
  <p:clrMapOvr>
    <a:masterClrMapping/>
  </p:clrMapOvr>
</p:sld>
</file>

<file path=ppt/slides/slide1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6">
    <p:spTree>
      <p:nvGrpSpPr>
        <p:cNvPr id="1" name=""/>
        <p:cNvGrpSpPr/>
        <p:nvPr/>
      </p:nvGrpSpPr>
      <p:grpSpPr>
        <a:xfrm>
          <a:off x="0" y="0"/>
          <a:ext cx="0" cy="0"/>
          <a:chOff x="0" y="0"/>
          <a:chExt cx="0" cy="0"/>
        </a:xfrm>
      </p:grpSpPr>
      <p:sp>
        <p:nvSpPr>
          <p:cNvPr id="2" name="Title 1">
            <a:extLst>
              <a:ext uri="{3B32A171-48EE-4862-8770-CAEF4DB4F41C}">
                <a16:creationId xmlns:a16="http://schemas.microsoft.com/office/drawing/2010/main" id="{CD49B60F-D88E-4CB6-A9F2-8F7783EBD43F}"/>
              </a:ext>
            </a:extLst>
          </p:cNvPr>
          <p:cNvSpPr>
            <a:spLocks noGrp="true"/>
          </p:cNvSpPr>
          <p:nvPr>
            <p:ph type="title"/>
          </p:nvPr>
        </p:nvSpPr>
        <p:spPr>
          <a:xfrm flipH="false" flipV="false" rot="0">
            <a:off x="1352550" y="441549"/>
            <a:ext cx="6436178" cy="504392"/>
          </a:xfrm>
        </p:spPr>
        <p:txBody>
          <a:bodyPr rtlCol="0"/>
          <a:lstStyle/>
          <a:p>
            <a:pPr/>
            <a:r>
              <a:rPr dirty="0" lang="en-US"/>
              <a:t>Competitor-1: Hap</a:t>
            </a:r>
            <a:endParaRPr dirty="0" lang="en-US"/>
          </a:p>
        </p:txBody>
      </p:sp>
      <p:sp>
        <p:nvSpPr>
          <p:cNvPr id="3" name="Subtitle 2">
            <a:extLst>
              <a:ext uri="{0DE5B619-E18A-49D8-BE17-37D37EFBACAD}">
                <a16:creationId xmlns:a16="http://schemas.microsoft.com/office/drawing/2010/main" id="{99D47389-8996-403E-ADFE-FB2A40B4F88C}"/>
              </a:ext>
            </a:extLst>
          </p:cNvPr>
          <p:cNvSpPr>
            <a:spLocks noGrp="true"/>
          </p:cNvSpPr>
          <p:nvPr>
            <p:ph idx="1" type="subTitle"/>
          </p:nvPr>
        </p:nvSpPr>
        <p:spPr>
          <a:xfrm flipH="false" flipV="false" rot="0">
            <a:off x="1159933" y="1264335"/>
            <a:ext cx="7399247" cy="3308023"/>
          </a:xfrm>
        </p:spPr>
        <p:txBody>
          <a:bodyPr rtlCol="0"/>
          <a:lstStyle/>
          <a:p>
            <a:pPr algn="l"/>
            <a:r>
              <a:rPr dirty="0" lang="en-US" sz="1700">
                <a:solidFill>
                  <a:schemeClr val="accent6"/>
                </a:solidFill>
              </a:rPr>
              <a:t>USP:</a:t>
            </a:r>
          </a:p>
          <a:p>
            <a:pPr algn="l"/>
            <a:r>
              <a:rPr dirty="0" lang="en-US">
                <a:solidFill>
                  <a:schemeClr val="tx1"/>
                </a:solidFill>
              </a:rPr>
              <a:t>Improved physical health:  </a:t>
            </a:r>
            <a:r>
              <a:rPr dirty="0" lang="en-US">
                <a:solidFill>
                  <a:schemeClr val="tx1"/>
                </a:solidFill>
              </a:rPr>
              <a:t>Happy people tend to have stronger immune systems, lower blood pressure, and better overall health.</a:t>
            </a:r>
          </a:p>
          <a:p>
            <a:pPr algn="l"/>
            <a:r>
              <a:rPr dirty="0" lang="en-US">
                <a:solidFill>
                  <a:schemeClr val="tx1"/>
                </a:solidFill>
              </a:rPr>
              <a:t>Enhanced mental well-being:</a:t>
            </a:r>
            <a:r>
              <a:rPr dirty="0" lang="en-US">
                <a:solidFill>
                  <a:schemeClr val="tx1"/>
                </a:solidFill>
              </a:rPr>
              <a:t> Happiness reduces stress and anxiety, leading tobettermental health and a more positive outlook on life.</a:t>
            </a:r>
          </a:p>
          <a:p>
            <a:pPr algn="l"/>
            <a:r>
              <a:rPr dirty="0" lang="en-US" sz="1700">
                <a:solidFill>
                  <a:schemeClr val="accent3"/>
                </a:solidFill>
              </a:rPr>
              <a:t>online communication:</a:t>
            </a:r>
            <a:r>
              <a:rPr dirty="0" lang="en-US">
                <a:solidFill>
                  <a:schemeClr val="accent3"/>
                </a:solidFill>
              </a:rPr>
              <a:t>  </a:t>
            </a:r>
          </a:p>
          <a:p>
            <a:pPr algn="l"/>
            <a:r>
              <a:rPr dirty="0" lang="en-US">
                <a:solidFill>
                  <a:schemeClr val="tx1"/>
                </a:solidFill>
              </a:rPr>
              <a:t>Share uplifting content:</a:t>
            </a:r>
            <a:r>
              <a:rPr dirty="0" lang="en-US">
                <a:solidFill>
                  <a:schemeClr val="tx1"/>
                </a:solidFill>
              </a:rPr>
              <a:t>Post or share inspirational quotes, funny jokes, or heartwarming stories that can brighten someone's day.</a:t>
            </a:r>
          </a:p>
          <a:p>
            <a:pPr algn="l"/>
            <a:r>
              <a:rPr dirty="0" lang="en-US">
                <a:solidFill>
                  <a:schemeClr val="tx1"/>
                </a:solidFill>
              </a:rPr>
              <a:t>Be kind and supportive: Encourage and uplift others by offering words of kindness, em</a:t>
            </a:r>
            <a:r>
              <a:rPr dirty="0" lang="en-US"/>
              <a:t>pathy, and support. .</a:t>
            </a:r>
            <a:endParaRPr dirty="0" lang="en-US"/>
          </a:p>
        </p:txBody>
      </p:sp>
    </p:spTree>
    <p:extLst>
      <p:ext uri="{107E5D9E-A172-4712-B32E-1D290F06846D}">
        <p14:creationId xmlns:p14="http://schemas.microsoft.com/office/powerpoint/2010/main" val="1713777337340"/>
      </p:ext>
    </p:extLst>
  </p:cSld>
  <p:clrMapOvr>
    <a:masterClrMapping/>
  </p:clrMapOvr>
</p:sld>
</file>

<file path=ppt/slides/slide1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7">
    <p:spTree>
      <p:nvGrpSpPr>
        <p:cNvPr id="1" name=""/>
        <p:cNvGrpSpPr/>
        <p:nvPr/>
      </p:nvGrpSpPr>
      <p:grpSpPr>
        <a:xfrm>
          <a:off x="0" y="0"/>
          <a:ext cx="0" cy="0"/>
          <a:chOff x="0" y="0"/>
          <a:chExt cx="0" cy="0"/>
        </a:xfrm>
      </p:grpSpPr>
      <p:sp>
        <p:nvSpPr>
          <p:cNvPr id="2" name="Title 7">
            <a:extLst>
              <a:ext uri="{9E97FD9E-518F-4D14-A7A1-3FE7CCE739AE}">
                <a16:creationId xmlns:a16="http://schemas.microsoft.com/office/drawing/2010/main" id="{1AF1B741-023A-40F5-8C3C-C4E12B7775C5}"/>
              </a:ext>
            </a:extLst>
          </p:cNvPr>
          <p:cNvSpPr>
            <a:spLocks noGrp="true"/>
          </p:cNvSpPr>
          <p:nvPr>
            <p:ph type="title"/>
          </p:nvPr>
        </p:nvSpPr>
        <p:spPr>
          <a:xfrm flipH="false" flipV="false" rot="0">
            <a:off x="1925547" y="0"/>
            <a:ext cx="6336452" cy="682228"/>
          </a:xfrm>
        </p:spPr>
        <p:txBody>
          <a:bodyPr rtlCol="0"/>
          <a:lstStyle/>
          <a:p>
            <a:pPr/>
            <a:r>
              <a:rPr dirty="0" lang="en-US"/>
              <a:t>        Swot analysis </a:t>
            </a:r>
            <a:endParaRPr dirty="0" lang="en-US"/>
          </a:p>
        </p:txBody>
      </p:sp>
      <p:sp>
        <p:nvSpPr>
          <p:cNvPr id="3" name="Content Placeholder 2">
            <a:extLst>
              <a:ext uri="{E16DD50D-4665-4E3B-8EF6-C05DA93789CA}">
                <a16:creationId xmlns:a16="http://schemas.microsoft.com/office/drawing/2010/main" id="{02E2800F-5B97-4D47-84C6-051AADF715AE}"/>
              </a:ext>
            </a:extLst>
          </p:cNvPr>
          <p:cNvSpPr>
            <a:spLocks noGrp="true"/>
          </p:cNvSpPr>
          <p:nvPr>
            <p:ph idx="1"/>
          </p:nvPr>
        </p:nvSpPr>
        <p:spPr>
          <a:xfrm flipH="false" flipV="false" rot="0">
            <a:off x="436017" y="468048"/>
            <a:ext cx="8707981" cy="4675451"/>
          </a:xfrm>
        </p:spPr>
        <p:txBody>
          <a:bodyPr rtlCol="0">
            <a:noAutofit/>
          </a:bodyPr>
          <a:lstStyle/>
          <a:p>
            <a:pPr/>
            <a:r>
              <a:rPr dirty="0" lang="en-US" sz="2000">
                <a:solidFill>
                  <a:schemeClr val="tx2"/>
                </a:solidFill>
              </a:rPr>
              <a:t>Strengths:</a:t>
            </a:r>
          </a:p>
          <a:p>
            <a:pPr/>
            <a:r>
              <a:rPr dirty="0" lang="en-US"/>
              <a:t>Positive emotions: Happiness is associated with positive emotions, such as joy, contentment, and satisfaction, which can improve overall well-being.</a:t>
            </a:r>
          </a:p>
          <a:p>
            <a:pPr/>
            <a:r>
              <a:rPr dirty="0" lang="en-US"/>
              <a:t>Weaknesses:</a:t>
            </a:r>
          </a:p>
          <a:p>
            <a:pPr/>
            <a:r>
              <a:rPr dirty="0" lang="en-US"/>
              <a:t>Subjective nature: Happiness can be subjective and may vary from person to person, making it challenging to measure or quantify.</a:t>
            </a:r>
          </a:p>
          <a:p>
            <a:pPr/>
            <a:r>
              <a:rPr dirty="0" lang="en-US"/>
              <a:t>Opportunities:</a:t>
            </a:r>
          </a:p>
          <a:p>
            <a:pPr/>
            <a:r>
              <a:rPr dirty="0" lang="en-US"/>
              <a:t>Mental health awareness: The growing awareness of mental health issues presents an opportunity to promote happiness as a means to improve overall well-being and R resilience</a:t>
            </a:r>
          </a:p>
          <a:p>
            <a:pPr/>
            <a:r>
              <a:rPr dirty="0" lang="en-US"/>
              <a:t>.Threats:</a:t>
            </a:r>
          </a:p>
          <a:p>
            <a:pPr/>
            <a:r>
              <a:rPr dirty="0" lang="en-US"/>
              <a:t>Social media comparison: The use of social media can lead to unrealistic expectations and feelings of inadequacy, potentially undermining happiness.</a:t>
            </a:r>
          </a:p>
          <a:p>
            <a:pPr/>
            <a:r>
              <a:rPr dirty="0" lang="en-US"/>
              <a:t/>
            </a:r>
            <a:endParaRPr dirty="0" lang="en-US"/>
          </a:p>
        </p:txBody>
      </p:sp>
    </p:spTree>
    <p:extLst>
      <p:ext uri="{0B254107-FD18-41E8-AB20-566746A5F67C}">
        <p14:creationId xmlns:p14="http://schemas.microsoft.com/office/powerpoint/2010/main" val="1713777337342"/>
      </p:ext>
    </p:extLst>
  </p:cSld>
  <p:clrMapOvr>
    <a:masterClrMapping/>
  </p:clrMapOvr>
</p:sld>
</file>

<file path=ppt/slides/slide1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8">
    <p:spTree>
      <p:nvGrpSpPr>
        <p:cNvPr id="1" name=""/>
        <p:cNvGrpSpPr/>
        <p:nvPr/>
      </p:nvGrpSpPr>
      <p:grpSpPr>
        <a:xfrm>
          <a:off x="0" y="0"/>
          <a:ext cx="0" cy="0"/>
          <a:chOff x="0" y="0"/>
          <a:chExt cx="0" cy="0"/>
        </a:xfrm>
      </p:grpSpPr>
      <p:sp>
        <p:nvSpPr>
          <p:cNvPr id="2" name="Title 7">
            <a:extLst>
              <a:ext uri="{F74136D0-AB0A-4FF9-9CD4-45B7F36B8A8E}">
                <a16:creationId xmlns:a16="http://schemas.microsoft.com/office/drawing/2010/main" id="{593B9DA8-4601-4345-982C-D970F30CD807}"/>
              </a:ext>
            </a:extLst>
          </p:cNvPr>
          <p:cNvSpPr>
            <a:spLocks noGrp="true"/>
          </p:cNvSpPr>
          <p:nvPr>
            <p:ph type="title"/>
          </p:nvPr>
        </p:nvSpPr>
        <p:spPr/>
        <p:txBody>
          <a:bodyPr rtlCol="0"/>
          <a:lstStyle/>
          <a:p>
            <a:pPr/>
            <a:r>
              <a:rPr dirty="0" lang="en-US"/>
              <a:t>Competitor  2 : milky mist</a:t>
            </a:r>
            <a:endParaRPr dirty="0" lang="en-US"/>
          </a:p>
        </p:txBody>
      </p:sp>
      <p:sp>
        <p:nvSpPr>
          <p:cNvPr id="3" name="Content Placeholder 2">
            <a:extLst>
              <a:ext uri="{0BE6BFF3-3C93-482F-BF8C-B466C14637D4}">
                <a16:creationId xmlns:a16="http://schemas.microsoft.com/office/drawing/2010/main" id="{08CA2BE5-8C72-43C6-92DD-5DCF435F66FB}"/>
              </a:ext>
            </a:extLst>
          </p:cNvPr>
          <p:cNvSpPr>
            <a:spLocks noGrp="true"/>
          </p:cNvSpPr>
          <p:nvPr>
            <p:ph idx="1"/>
          </p:nvPr>
        </p:nvSpPr>
        <p:spPr>
          <a:xfrm flipH="false" flipV="false" rot="0">
            <a:off x="380995" y="1362763"/>
            <a:ext cx="7885944" cy="3130036"/>
          </a:xfrm>
        </p:spPr>
        <p:txBody>
          <a:bodyPr rtlCol="0">
            <a:noAutofit/>
          </a:bodyPr>
          <a:lstStyle/>
          <a:p>
            <a:pPr/>
            <a:r>
              <a:rPr dirty="0" lang="en-US" sz="1900">
                <a:solidFill>
                  <a:srgbClr val="c00000"/>
                </a:solidFill>
              </a:rPr>
              <a:t>Usp</a:t>
            </a:r>
            <a:r>
              <a:rPr dirty="0" lang="en-US"/>
              <a:t> :Aesthetics: Milky mist can create a visually appealing atmosphere, especially in settings like gardens, parks, or events where a dreamy, ethereal ambiance is desired.</a:t>
            </a:r>
          </a:p>
          <a:p>
            <a:pPr/>
            <a:r>
              <a:rPr dirty="0" lang="en-US"/>
              <a:t>Humidification: In certain environments, such as greenhouses or indoor gardens, a milky mist can help maintain the proper humidity levels, promoting healthy plant growth.</a:t>
            </a:r>
          </a:p>
          <a:p>
            <a:pPr/>
            <a:r>
              <a:rPr dirty="0" lang="en-US" sz="1900">
                <a:solidFill>
                  <a:srgbClr val="7030a0"/>
                </a:solidFill>
              </a:rPr>
              <a:t>Online communication  : </a:t>
            </a:r>
            <a:r>
              <a:rPr dirty="0" lang="en-US"/>
              <a:t>It seems like you are referring to the term "milky mist" in the context of online communication. However, it is not a well-known phrase, and I would need more context to provide a clearer understanding.</a:t>
            </a:r>
          </a:p>
          <a:p>
            <a:pPr/>
            <a:r>
              <a:rPr dirty="0" lang="en-US"/>
              <a:t>.</a:t>
            </a:r>
            <a:endParaRPr dirty="0" lang="en-US"/>
          </a:p>
        </p:txBody>
      </p:sp>
    </p:spTree>
    <p:extLst>
      <p:ext uri="{DD33602D-28C0-4967-9DA1-57316F1B40B2}">
        <p14:creationId xmlns:p14="http://schemas.microsoft.com/office/powerpoint/2010/main" val="1713777337343"/>
      </p:ext>
    </p:extLst>
  </p:cSld>
  <p:clrMapOvr>
    <a:masterClrMapping/>
  </p:clrMapOvr>
</p:sld>
</file>

<file path=ppt/slides/slide1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19">
    <p:spTree>
      <p:nvGrpSpPr>
        <p:cNvPr id="1" name=""/>
        <p:cNvGrpSpPr/>
        <p:nvPr/>
      </p:nvGrpSpPr>
      <p:grpSpPr>
        <a:xfrm>
          <a:off x="0" y="0"/>
          <a:ext cx="0" cy="0"/>
          <a:chOff x="0" y="0"/>
          <a:chExt cx="0" cy="0"/>
        </a:xfrm>
      </p:grpSpPr>
      <p:sp>
        <p:nvSpPr>
          <p:cNvPr id="2" name="Title 7">
            <a:extLst>
              <a:ext uri="{3B904F43-F394-4938-9667-713949C32A0F}">
                <a16:creationId xmlns:a16="http://schemas.microsoft.com/office/drawing/2010/main" id="{8F90CDED-EF8C-4390-A8E6-B31627B366DB}"/>
              </a:ext>
            </a:extLst>
          </p:cNvPr>
          <p:cNvSpPr>
            <a:spLocks noGrp="true"/>
          </p:cNvSpPr>
          <p:nvPr>
            <p:ph type="title"/>
          </p:nvPr>
        </p:nvSpPr>
        <p:spPr/>
        <p:txBody>
          <a:bodyPr rtlCol="0"/>
          <a:lstStyle/>
          <a:p>
            <a:pPr/>
            <a:r>
              <a:rPr dirty="0" lang="en-US"/>
              <a:t>      </a:t>
            </a:r>
            <a:endParaRPr dirty="0" lang="en-US"/>
          </a:p>
        </p:txBody>
      </p:sp>
      <p:sp>
        <p:nvSpPr>
          <p:cNvPr id="3" name="Content Placeholder 2">
            <a:extLst>
              <a:ext uri="{74A81A6D-D9A1-451C-A369-6565D578AE17}">
                <a16:creationId xmlns:a16="http://schemas.microsoft.com/office/drawing/2010/main" id="{047F8988-EA35-4E70-BD22-F5E5BB40C5A0}"/>
              </a:ext>
            </a:extLst>
          </p:cNvPr>
          <p:cNvSpPr>
            <a:spLocks noGrp="true"/>
          </p:cNvSpPr>
          <p:nvPr>
            <p:ph idx="1"/>
          </p:nvPr>
        </p:nvSpPr>
        <p:spPr>
          <a:xfrm flipH="false" flipV="false" rot="0">
            <a:off x="869740" y="-1"/>
            <a:ext cx="7971552" cy="5143500"/>
          </a:xfrm>
        </p:spPr>
        <p:txBody>
          <a:bodyPr rtlCol="0">
            <a:noAutofit/>
          </a:bodyPr>
          <a:lstStyle/>
          <a:p>
            <a:pPr/>
            <a:r>
              <a:rPr dirty="0" lang="en-US" sz="1900">
                <a:solidFill>
                  <a:schemeClr val="tx2"/>
                </a:solidFill>
              </a:rPr>
              <a:t>Strengths:</a:t>
            </a:r>
          </a:p>
          <a:p>
            <a:pPr/>
            <a:r>
              <a:rPr dirty="0" lang="en-US"/>
              <a:t>Unique product: Milkly Mist is a unique product that offers a different experience compared to traditional milk tea or bubble tea.</a:t>
            </a:r>
          </a:p>
          <a:p>
            <a:pPr/>
            <a:r>
              <a:rPr dirty="0" lang="en-US" sz="2000">
                <a:solidFill>
                  <a:schemeClr val="accent3"/>
                </a:solidFill>
              </a:rPr>
              <a:t>Weaknesses:</a:t>
            </a:r>
          </a:p>
          <a:p>
            <a:pPr/>
            <a:r>
              <a:rPr dirty="0" lang="en-US"/>
              <a:t>Limited market presence: Milkly Mist may not have a strong presence in the market, making it challenging to compete with established milk tea brands.</a:t>
            </a:r>
          </a:p>
          <a:p>
            <a:pPr/>
            <a:r>
              <a:rPr dirty="0" lang="en-US" sz="1900"/>
              <a:t>Opportunities:</a:t>
            </a:r>
          </a:p>
          <a:p>
            <a:pPr/>
            <a:r>
              <a:rPr dirty="0" lang="en-US"/>
              <a:t>Growing health-conscious market: As more consumers prioritize health and wellness, Milkly Mist could benefit from the increasing demand for healthier beverage option S</a:t>
            </a:r>
            <a:r>
              <a:rPr dirty="0" lang="en-US"/>
              <a:t>Threats:</a:t>
            </a:r>
          </a:p>
          <a:p>
            <a:pPr/>
            <a:r>
              <a:rPr dirty="0" lang="en-US"/>
              <a:t> </a:t>
            </a:r>
            <a:r>
              <a:rPr dirty="0" lang="en-US" sz="2100">
                <a:solidFill>
                  <a:schemeClr val="accent6"/>
                </a:solidFill>
              </a:rPr>
              <a:t>threats:</a:t>
            </a:r>
            <a:r>
              <a:rPr dirty="0" lang="en-US"/>
              <a:t> </a:t>
            </a:r>
          </a:p>
          <a:p>
            <a:pPr/>
            <a:r>
              <a:rPr dirty="0" lang="en-US"/>
              <a:t>Competition from established brands: Milkly Mist may face stiff competition from well-established milk tea brands with a strong market presence.</a:t>
            </a:r>
            <a:endParaRPr dirty="0" lang="en-US"/>
          </a:p>
        </p:txBody>
      </p:sp>
    </p:spTree>
    <p:extLst>
      <p:ext uri="{F084C3F1-654B-46DC-9728-DFD0845B2E8B}">
        <p14:creationId xmlns:p14="http://schemas.microsoft.com/office/powerpoint/2010/main" val="1713777337345"/>
      </p:ext>
    </p:extLst>
  </p:cSld>
  <p:clrMapOvr>
    <a:masterClrMapping/>
  </p:clrMapOvr>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
    <p:spTree>
      <p:nvGrpSpPr>
        <p:cNvPr id="1" name=""/>
        <p:cNvGrpSpPr/>
        <p:nvPr/>
      </p:nvGrpSpPr>
      <p:grpSpPr>
        <a:xfrm>
          <a:off x="0" y="0"/>
          <a:ext cx="0" cy="0"/>
          <a:chOff x="0" y="0"/>
          <a:chExt cx="0" cy="0"/>
        </a:xfrm>
      </p:grpSpPr>
      <p:sp>
        <p:nvSpPr>
          <p:cNvPr id="2" name="Title 7">
            <a:extLst>
              <a:ext uri="{D1D2A748-0B61-4039-B23C-7A5F74DB55D7}">
                <a16:creationId xmlns:a16="http://schemas.microsoft.com/office/drawing/2010/main" id="{815C4618-8AA6-4FD2-87DF-CAC6254D3A50}"/>
              </a:ext>
            </a:extLst>
          </p:cNvPr>
          <p:cNvSpPr>
            <a:spLocks noGrp="true"/>
          </p:cNvSpPr>
          <p:nvPr>
            <p:ph type="title"/>
          </p:nvPr>
        </p:nvSpPr>
        <p:spPr>
          <a:xfrm flipH="false" flipV="false" rot="0">
            <a:off x="899569" y="196644"/>
            <a:ext cx="7362430" cy="999611"/>
          </a:xfrm>
        </p:spPr>
        <p:txBody>
          <a:bodyPr rtlCol="0"/>
          <a:lstStyle/>
          <a:p>
            <a:pPr/>
            <a:r>
              <a:rPr dirty="0" lang="en-US"/>
              <a:t>            Brand Name : Amul</a:t>
            </a:r>
            <a:endParaRPr dirty="0" lang="en-US"/>
          </a:p>
        </p:txBody>
      </p:sp>
      <p:pic>
        <p:nvPicPr>
          <p:cNvPr id="3" name="Content Placeholder 2">
            <a:extLst>
              <a:ext uri="{721F6285-7C2B-4D86-9293-98AAD14417F5}">
                <a16:creationId xmlns:a16="http://schemas.microsoft.com/office/drawing/2010/main" id="{9F3DC4EF-668B-46AC-9F3B-0B1D9A38ACB1}"/>
              </a:ext>
            </a:extLst>
          </p:cNvPr>
          <p:cNvPicPr>
            <a:picLocks noChangeAspect="true"/>
          </p:cNvPicPr>
          <p:nvPr>
            <p:ph idx="1"/>
          </p:nvPr>
        </p:nvPicPr>
        <p:blipFill>
          <a:blip r:embed="rId2"/>
          <a:srcRect b="-12852" l="-12183" r="-20943" t="0"/>
          <a:stretch>
            <a:fillRect/>
          </a:stretch>
        </p:blipFill>
        <p:spPr>
          <a:xfrm flipH="false" flipV="false" rot="0">
            <a:off x="894633" y="1196257"/>
            <a:ext cx="7372306" cy="3886800"/>
          </a:xfrm>
          <a:noFill/>
        </p:spPr>
      </p:pic>
    </p:spTree>
    <p:extLst>
      <p:ext uri="{430FE90A-1837-4272-89E0-4C1EADD7C291}">
        <p14:creationId xmlns:p14="http://schemas.microsoft.com/office/powerpoint/2010/main" val="1713777337320"/>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0">
    <p:spTree>
      <p:nvGrpSpPr>
        <p:cNvPr id="1" name=""/>
        <p:cNvGrpSpPr/>
        <p:nvPr/>
      </p:nvGrpSpPr>
      <p:grpSpPr>
        <a:xfrm>
          <a:off x="0" y="0"/>
          <a:ext cx="0" cy="0"/>
          <a:chOff x="0" y="0"/>
          <a:chExt cx="0" cy="0"/>
        </a:xfrm>
      </p:grpSpPr>
      <p:sp>
        <p:nvSpPr>
          <p:cNvPr id="2" name="Title 7">
            <a:extLst>
              <a:ext uri="{183611E8-765E-4D63-8BD9-9A10CF3F5B1D}">
                <a16:creationId xmlns:a16="http://schemas.microsoft.com/office/drawing/2010/main" id="{7AA92D64-8601-4E80-8B93-61DAB6CC0CC4}"/>
              </a:ext>
            </a:extLst>
          </p:cNvPr>
          <p:cNvSpPr>
            <a:spLocks noGrp="true"/>
          </p:cNvSpPr>
          <p:nvPr>
            <p:ph type="title"/>
          </p:nvPr>
        </p:nvSpPr>
        <p:spPr>
          <a:xfrm flipH="false" flipV="false" rot="0">
            <a:off x="869740" y="196645"/>
            <a:ext cx="7392260" cy="737837"/>
          </a:xfrm>
        </p:spPr>
        <p:txBody>
          <a:bodyPr rtlCol="0"/>
          <a:lstStyle/>
          <a:p>
            <a:pPr/>
            <a:r>
              <a:rPr dirty="0" lang="en-US"/>
              <a:t>            </a:t>
            </a:r>
          </a:p>
          <a:p>
            <a:pPr/>
            <a:r>
              <a:rPr dirty="0" lang="en-US"/>
              <a:t>               competitor 3 : Hershey</a:t>
            </a:r>
            <a:endParaRPr dirty="0" lang="en-US"/>
          </a:p>
        </p:txBody>
      </p:sp>
      <p:sp>
        <p:nvSpPr>
          <p:cNvPr id="3" name="Content Placeholder 2">
            <a:extLst>
              <a:ext uri="{903A3C05-2FD3-453B-A83B-CAD904613F6B}">
                <a16:creationId xmlns:a16="http://schemas.microsoft.com/office/drawing/2010/main" id="{E541803D-3A5B-4F36-AFEA-0CAD39691566}"/>
              </a:ext>
            </a:extLst>
          </p:cNvPr>
          <p:cNvSpPr>
            <a:spLocks noGrp="true"/>
          </p:cNvSpPr>
          <p:nvPr>
            <p:ph idx="1"/>
          </p:nvPr>
        </p:nvSpPr>
        <p:spPr/>
        <p:txBody>
          <a:bodyPr rtlCol="0">
            <a:noAutofit/>
          </a:bodyPr>
          <a:lstStyle/>
          <a:p>
            <a:pPr/>
            <a:r>
              <a:rPr dirty="0" lang="en-US" sz="1900">
                <a:solidFill>
                  <a:srgbClr val="5b4cc4"/>
                </a:solidFill>
              </a:rPr>
              <a:t>Usp</a:t>
            </a:r>
            <a:r>
              <a:rPr dirty="0" lang="en-US"/>
              <a:t> :</a:t>
            </a:r>
            <a:r>
              <a:rPr dirty="0" lang="en-US"/>
              <a:t>Taste: Hershey's chocolates are known for their rich, smooth, and delicious taste, which has made them a favorite for many people around the world.</a:t>
            </a:r>
          </a:p>
          <a:p>
            <a:pPr/>
            <a:r>
              <a:rPr dirty="0" lang="en-US"/>
              <a:t>Variety: Hershey's offers a wide range of products, including different types of chocolate bars, kisses, baking products, and seasonal treats, catering to various tastes and preferences.</a:t>
            </a:r>
          </a:p>
          <a:p>
            <a:pPr/>
            <a:r>
              <a:rPr dirty="0" lang="en-US" sz="1900">
                <a:solidFill>
                  <a:schemeClr val="accent4"/>
                </a:solidFill>
              </a:rPr>
              <a:t>Online communication:</a:t>
            </a:r>
            <a:r>
              <a:rPr dirty="0" lang="en-US"/>
              <a:t>Official website: Hershey's has an informative and visually appealing website (www.hersheys.com) where they share information about their products, company history, and initiatives.</a:t>
            </a:r>
            <a:endParaRPr dirty="0" lang="en-US"/>
          </a:p>
        </p:txBody>
      </p:sp>
    </p:spTree>
    <p:extLst>
      <p:ext uri="{B4649B9C-518A-4046-8610-752353BFE2B8}">
        <p14:creationId xmlns:p14="http://schemas.microsoft.com/office/powerpoint/2010/main" val="1713777337347"/>
      </p:ext>
    </p:extLst>
  </p:cSld>
  <p:clrMapOvr>
    <a:masterClrMapping/>
  </p:clrMapOvr>
</p:sld>
</file>

<file path=ppt/slides/slide2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1">
    <p:spTree>
      <p:nvGrpSpPr>
        <p:cNvPr id="1" name=""/>
        <p:cNvGrpSpPr/>
        <p:nvPr/>
      </p:nvGrpSpPr>
      <p:grpSpPr>
        <a:xfrm>
          <a:off x="0" y="0"/>
          <a:ext cx="0" cy="0"/>
          <a:chOff x="0" y="0"/>
          <a:chExt cx="0" cy="0"/>
        </a:xfrm>
      </p:grpSpPr>
      <p:sp>
        <p:nvSpPr>
          <p:cNvPr id="2" name="Content Placeholder 2">
            <a:extLst>
              <a:ext uri="{4A0FF88F-CC24-42F6-BF07-C838C5713D30}">
                <a16:creationId xmlns:a16="http://schemas.microsoft.com/office/drawing/2010/main" id="{95ACFD36-EB44-400E-8383-A2B59F105932}"/>
              </a:ext>
            </a:extLst>
          </p:cNvPr>
          <p:cNvSpPr>
            <a:spLocks noGrp="true"/>
          </p:cNvSpPr>
          <p:nvPr>
            <p:ph idx="1"/>
          </p:nvPr>
        </p:nvSpPr>
        <p:spPr>
          <a:xfrm flipH="false" flipV="false" rot="0">
            <a:off x="1094380" y="222341"/>
            <a:ext cx="7814604" cy="4698815"/>
          </a:xfrm>
        </p:spPr>
        <p:txBody>
          <a:bodyPr rtlCol="0">
            <a:noAutofit/>
          </a:bodyPr>
          <a:lstStyle/>
          <a:p>
            <a:pPr/>
            <a:r>
              <a:rPr dirty="0" lang="en-US" sz="1500">
                <a:solidFill>
                  <a:srgbClr val="00b0f0"/>
                </a:solidFill>
              </a:rPr>
              <a:t>Strengths:</a:t>
            </a:r>
          </a:p>
          <a:p>
            <a:pPr/>
            <a:r>
              <a:rPr dirty="0" lang="en-US"/>
              <a:t>Brand recognition: Hershey's is a well-known and trusted brand with a strong reputation.</a:t>
            </a:r>
          </a:p>
          <a:p>
            <a:pPr/>
            <a:r>
              <a:rPr dirty="0" lang="en-US">
                <a:solidFill>
                  <a:schemeClr val="tx2"/>
                </a:solidFill>
              </a:rPr>
              <a:t>Weaknesses</a:t>
            </a:r>
          </a:p>
          <a:p>
            <a:pPr/>
            <a:r>
              <a:rPr dirty="0" lang="en-US"/>
              <a:t>Limited intence: Compared to other chocolate brands, Hershey's has a relatively smaller international footprint, limiting their growth potential.</a:t>
            </a:r>
          </a:p>
          <a:p>
            <a:pPr/>
            <a:r>
              <a:rPr dirty="0" lang="en-US">
                <a:solidFill>
                  <a:srgbClr val="002060"/>
                </a:solidFill>
              </a:rPr>
              <a:t>Opportunities:</a:t>
            </a:r>
          </a:p>
          <a:p>
            <a:pPr/>
            <a:r>
              <a:rPr dirty="0" lang="en-US"/>
              <a:t>Expansion into new markets: Hershey's can explore opportunities to grow their international presence and tap into new consumer bases.</a:t>
            </a:r>
          </a:p>
          <a:p>
            <a:pPr/>
            <a:r>
              <a:rPr dirty="0" lang="en-US">
                <a:solidFill>
                  <a:srgbClr val="ff0000"/>
                </a:solidFill>
              </a:rPr>
              <a:t>Threats:</a:t>
            </a:r>
          </a:p>
          <a:p>
            <a:pPr/>
            <a:r>
              <a:rPr dirty="0" lang="en-US"/>
              <a:t>Competition: Hershey's faces competition from other chocolate brands, as well as non-chocolate snack manufacturers, which could impact market share.</a:t>
            </a:r>
            <a:endParaRPr dirty="0" lang="en-US"/>
          </a:p>
        </p:txBody>
      </p:sp>
    </p:spTree>
    <p:extLst>
      <p:ext uri="{D71F7E22-4779-4569-AF8D-75F1E3C79BAC}">
        <p14:creationId xmlns:p14="http://schemas.microsoft.com/office/powerpoint/2010/main" val="1713777337348"/>
      </p:ext>
    </p:extLst>
  </p:cSld>
  <p:clrMapOvr>
    <a:masterClrMapping/>
  </p:clrMapOvr>
</p:sld>
</file>

<file path=ppt/slides/slide2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2">
    <p:spTree>
      <p:nvGrpSpPr>
        <p:cNvPr id="1" name=""/>
        <p:cNvGrpSpPr/>
        <p:nvPr/>
      </p:nvGrpSpPr>
      <p:grpSpPr>
        <a:xfrm>
          <a:off x="0" y="0"/>
          <a:ext cx="0" cy="0"/>
          <a:chOff x="0" y="0"/>
          <a:chExt cx="0" cy="0"/>
        </a:xfrm>
      </p:grpSpPr>
      <p:sp>
        <p:nvSpPr>
          <p:cNvPr id="2" name="Title 1">
            <a:extLst>
              <a:ext uri="{311813F1-C2F6-45CC-8137-7C4762818C15}">
                <a16:creationId xmlns:a16="http://schemas.microsoft.com/office/drawing/2010/main" id="{B6F555FC-2C30-4FAF-9FA6-DB13C9A3FA25}"/>
              </a:ext>
            </a:extLst>
          </p:cNvPr>
          <p:cNvSpPr>
            <a:spLocks noGrp="true"/>
          </p:cNvSpPr>
          <p:nvPr>
            <p:ph type="title"/>
          </p:nvPr>
        </p:nvSpPr>
        <p:spPr>
          <a:xfrm flipH="false" flipV="false" rot="0">
            <a:off x="1709242" y="748538"/>
            <a:ext cx="6079486" cy="2657584"/>
          </a:xfrm>
        </p:spPr>
        <p:txBody>
          <a:bodyPr rtlCol="0"/>
          <a:lstStyle/>
          <a:p>
            <a:pPr/>
            <a:r>
              <a:rPr dirty="0" lang="en-US"/>
              <a:t>part-2 : SEO &amp; Keyword Research </a:t>
            </a:r>
            <a:endParaRPr dirty="0" lang="en-US"/>
          </a:p>
        </p:txBody>
      </p:sp>
    </p:spTree>
    <p:extLst>
      <p:ext uri="{59712D36-99D9-431D-8321-8E1ABBBBE296}">
        <p14:creationId xmlns:p14="http://schemas.microsoft.com/office/powerpoint/2010/main" val="1713777337349"/>
      </p:ext>
    </p:extLst>
  </p:cSld>
  <p:clrMapOvr>
    <a:masterClrMapping/>
  </p:clrMapOvr>
</p:sld>
</file>

<file path=ppt/slides/slide2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3">
    <p:spTree>
      <p:nvGrpSpPr>
        <p:cNvPr id="1" name=""/>
        <p:cNvGrpSpPr/>
        <p:nvPr/>
      </p:nvGrpSpPr>
      <p:grpSpPr>
        <a:xfrm>
          <a:off x="0" y="0"/>
          <a:ext cx="0" cy="0"/>
          <a:chOff x="0" y="0"/>
          <a:chExt cx="0" cy="0"/>
        </a:xfrm>
      </p:grpSpPr>
      <p:sp>
        <p:nvSpPr>
          <p:cNvPr id="2" name="Title 1">
            <a:extLst>
              <a:ext uri="{A03A4235-3658-4737-8763-F31C29A78799}">
                <a16:creationId xmlns:a16="http://schemas.microsoft.com/office/drawing/2010/main" id="{35EA3415-5703-4F9D-B65F-CF5EC14CC54D}"/>
              </a:ext>
            </a:extLst>
          </p:cNvPr>
          <p:cNvSpPr>
            <a:spLocks noGrp="true"/>
          </p:cNvSpPr>
          <p:nvPr>
            <p:ph type="title"/>
          </p:nvPr>
        </p:nvSpPr>
        <p:spPr>
          <a:xfrm flipH="false" flipV="false" rot="0">
            <a:off x="1352550" y="434409"/>
            <a:ext cx="6436178" cy="844204"/>
          </a:xfrm>
        </p:spPr>
        <p:txBody>
          <a:bodyPr rtlCol="0"/>
          <a:lstStyle/>
          <a:p>
            <a:pPr/>
            <a:r>
              <a:rPr dirty="0" lang="en-US"/>
              <a:t>SEO Audit</a:t>
            </a:r>
            <a:endParaRPr dirty="0" lang="en-US"/>
          </a:p>
        </p:txBody>
      </p:sp>
      <p:sp>
        <p:nvSpPr>
          <p:cNvPr id="3" name="Subtitle 2">
            <a:extLst>
              <a:ext uri="{F7D3D677-398D-4670-A2B5-D85F0BFFC77F}">
                <a16:creationId xmlns:a16="http://schemas.microsoft.com/office/drawing/2010/main" id="{D5EDCA5F-0E2F-4AB3-904A-62111CBD073C}"/>
              </a:ext>
            </a:extLst>
          </p:cNvPr>
          <p:cNvSpPr>
            <a:spLocks noGrp="true"/>
          </p:cNvSpPr>
          <p:nvPr>
            <p:ph idx="1" type="subTitle"/>
          </p:nvPr>
        </p:nvSpPr>
        <p:spPr>
          <a:xfrm flipH="false" flipV="false" rot="0">
            <a:off x="1823384" y="1791288"/>
            <a:ext cx="5965344" cy="2719332"/>
          </a:xfrm>
        </p:spPr>
        <p:txBody>
          <a:bodyPr rtlCol="0"/>
          <a:lstStyle/>
          <a:p>
            <a:pPr/>
            <a:r>
              <a:rPr dirty="0" lang="en-US"/>
              <a:t/>
            </a:r>
            <a:endParaRPr dirty="0" lang="en-US"/>
          </a:p>
        </p:txBody>
      </p:sp>
      <p:pic>
        <p:nvPicPr>
          <p:cNvPr id="4" name="">
            <a:extLst>
              <a:ext uri="{88FEDC87-F403-4AA1-B346-E06B66A6E271}">
                <a16:creationId xmlns:a16="http://schemas.microsoft.com/office/drawing/2010/main" id="{26E30D24-337C-498C-AA08-5147D235CF5F}"/>
              </a:ext>
            </a:extLst>
          </p:cNvPr>
          <p:cNvPicPr>
            <a:picLocks noChangeAspect="true"/>
          </p:cNvPicPr>
          <p:nvPr/>
        </p:nvPicPr>
        <p:blipFill>
          <a:blip r:embed="rId2"/>
          <a:stretch>
            <a:fillRect/>
          </a:stretch>
        </p:blipFill>
        <p:spPr>
          <a:xfrm flipH="false" flipV="false" rot="0">
            <a:off x="2379335" y="1791288"/>
            <a:ext cx="3557804" cy="3077203"/>
          </a:xfrm>
          <a:prstGeom prst="rect">
            <a:avLst/>
          </a:prstGeom>
          <a:noFill/>
        </p:spPr>
      </p:pic>
    </p:spTree>
    <p:extLst>
      <p:ext uri="{D839CAA6-3AD3-40C2-AA0F-BF29C57B4515}">
        <p14:creationId xmlns:p14="http://schemas.microsoft.com/office/powerpoint/2010/main" val="1713777337351"/>
      </p:ext>
    </p:extLst>
  </p:cSld>
  <p:clrMapOvr>
    <a:masterClrMapping/>
  </p:clrMapOvr>
</p:sld>
</file>

<file path=ppt/slides/slide2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4">
    <p:spTree>
      <p:nvGrpSpPr>
        <p:cNvPr id="1" name=""/>
        <p:cNvGrpSpPr/>
        <p:nvPr/>
      </p:nvGrpSpPr>
      <p:grpSpPr>
        <a:xfrm>
          <a:off x="0" y="0"/>
          <a:ext cx="0" cy="0"/>
          <a:chOff x="0" y="0"/>
          <a:chExt cx="0" cy="0"/>
        </a:xfrm>
      </p:grpSpPr>
      <p:sp>
        <p:nvSpPr>
          <p:cNvPr id="2" name="">
            <a:extLst>
              <a:ext uri="{B3E4CE78-7E61-4330-AC7F-0329AD9990F8}">
                <a16:creationId xmlns:a16="http://schemas.microsoft.com/office/drawing/2010/main" id="{550C7DBF-B190-4146-8287-A29E26EA8F43}"/>
              </a:ext>
            </a:extLst>
          </p:cNvPr>
          <p:cNvSpPr/>
          <p:nvPr/>
        </p:nvSpPr>
        <p:spPr>
          <a:xfrm rot="0">
            <a:off x="1799395" y="1170045"/>
            <a:ext cx="5143765" cy="2200089"/>
          </a:xfrm>
          <a:prstGeom prst="ellipse">
            <a:avLst/>
          </a:prstGeom>
          <a:solidFill>
            <a:schemeClr val="accent6">
              <a:alpha val="74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anchor="ctr" rtlCol="0"/>
          <a:lstStyle/>
          <a:p>
            <a:pPr algn="ctr"/>
            <a:r>
              <a:rPr dirty="0" lang="en-US"/>
              <a:t>on page optimization </a:t>
            </a:r>
            <a:endParaRPr dirty="0" lang="en-US"/>
          </a:p>
        </p:txBody>
      </p:sp>
    </p:spTree>
    <p:extLst>
      <p:ext uri="{5FF7A375-6422-44A0-8567-981493740D31}">
        <p14:creationId xmlns:p14="http://schemas.microsoft.com/office/powerpoint/2010/main" val="1713777337352"/>
      </p:ext>
    </p:extLst>
  </p:cSld>
  <p:clrMapOvr>
    <a:masterClrMapping/>
  </p:clrMapOvr>
</p:sld>
</file>

<file path=ppt/slides/slide2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5">
    <p:spTree>
      <p:nvGrpSpPr>
        <p:cNvPr id="1" name=""/>
        <p:cNvGrpSpPr/>
        <p:nvPr/>
      </p:nvGrpSpPr>
      <p:grpSpPr>
        <a:xfrm>
          <a:off x="0" y="0"/>
          <a:ext cx="0" cy="0"/>
          <a:chOff x="0" y="0"/>
          <a:chExt cx="0" cy="0"/>
        </a:xfrm>
      </p:grpSpPr>
      <p:pic>
        <p:nvPicPr>
          <p:cNvPr id="2" name="Content Placeholder 2">
            <a:extLst>
              <a:ext uri="{24C41B3E-73A9-404E-AEEF-9D26BA485968}">
                <a16:creationId xmlns:a16="http://schemas.microsoft.com/office/drawing/2010/main" id="{F982962A-4E0C-498B-B7F4-7A587E4E9FDE}"/>
              </a:ext>
            </a:extLst>
          </p:cNvPr>
          <p:cNvPicPr>
            <a:picLocks noChangeAspect="true" noGrp="true"/>
          </p:cNvPicPr>
          <p:nvPr>
            <p:ph idx="1"/>
          </p:nvPr>
        </p:nvPicPr>
        <p:blipFill>
          <a:blip r:embed="rId2"/>
          <a:srcRect b="0" l="-213574" r="-213574" t="0"/>
          <a:stretch>
            <a:fillRect/>
          </a:stretch>
        </p:blipFill>
        <p:spPr>
          <a:xfrm flipH="false" flipV="false" rot="0">
            <a:off x="-1230645" y="108143"/>
            <a:ext cx="11605293" cy="4927214"/>
          </a:xfrm>
          <a:noFill/>
        </p:spPr>
      </p:pic>
    </p:spTree>
    <p:extLst>
      <p:ext uri="{C07C6200-3C82-400B-B584-7D89011BB394}">
        <p14:creationId xmlns:p14="http://schemas.microsoft.com/office/powerpoint/2010/main" val="1713777337353"/>
      </p:ext>
    </p:extLst>
  </p:cSld>
  <p:clrMapOvr>
    <a:masterClrMapping/>
  </p:clrMapOvr>
</p:sld>
</file>

<file path=ppt/slides/slide2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6">
    <p:spTree>
      <p:nvGrpSpPr>
        <p:cNvPr id="1" name=""/>
        <p:cNvGrpSpPr/>
        <p:nvPr/>
      </p:nvGrpSpPr>
      <p:grpSpPr>
        <a:xfrm>
          <a:off x="0" y="0"/>
          <a:ext cx="0" cy="0"/>
          <a:chOff x="0" y="0"/>
          <a:chExt cx="0" cy="0"/>
        </a:xfrm>
      </p:grpSpPr>
      <p:pic>
        <p:nvPicPr>
          <p:cNvPr id="2" name="Content Placeholder 2">
            <a:extLst>
              <a:ext uri="{A27C58BF-342A-446A-AE75-0B43DF545723}">
                <a16:creationId xmlns:a16="http://schemas.microsoft.com/office/drawing/2010/main" id="{4F1A44DE-A9B6-4D65-97B4-2AF69920C9C6}"/>
              </a:ext>
            </a:extLst>
          </p:cNvPr>
          <p:cNvPicPr>
            <a:picLocks noChangeAspect="true"/>
          </p:cNvPicPr>
          <p:nvPr>
            <p:ph idx="1"/>
          </p:nvPr>
        </p:nvPicPr>
        <p:blipFill>
          <a:blip r:embed="rId2"/>
          <a:srcRect b="0" l="-93003" r="-93003" t="0"/>
          <a:stretch>
            <a:fillRect/>
          </a:stretch>
        </p:blipFill>
        <p:spPr>
          <a:xfrm flipH="false" flipV="false" rot="0">
            <a:off x="-484234" y="548882"/>
            <a:ext cx="10130042" cy="4300881"/>
          </a:xfrm>
          <a:noFill/>
        </p:spPr>
      </p:pic>
    </p:spTree>
    <p:extLst>
      <p:ext uri="{E9513BAC-BB70-4D7E-9635-9320C7641008}">
        <p14:creationId xmlns:p14="http://schemas.microsoft.com/office/powerpoint/2010/main" val="1713777337355"/>
      </p:ext>
    </p:extLst>
  </p:cSld>
  <p:clrMapOvr>
    <a:masterClrMapping/>
  </p:clrMapOvr>
</p:sld>
</file>

<file path=ppt/slides/slide2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7">
    <p:spTree>
      <p:nvGrpSpPr>
        <p:cNvPr id="1" name=""/>
        <p:cNvGrpSpPr/>
        <p:nvPr/>
      </p:nvGrpSpPr>
      <p:grpSpPr>
        <a:xfrm>
          <a:off x="0" y="0"/>
          <a:ext cx="0" cy="0"/>
          <a:chOff x="0" y="0"/>
          <a:chExt cx="0" cy="0"/>
        </a:xfrm>
      </p:grpSpPr>
      <p:sp>
        <p:nvSpPr>
          <p:cNvPr id="2" name="Title 1">
            <a:extLst>
              <a:ext uri="{F9C398C6-A871-4B79-963E-64D7466E6DF5}">
                <a16:creationId xmlns:a16="http://schemas.microsoft.com/office/drawing/2010/main" id="{D95DEA5A-9AA5-4F23-B78A-F52EE21B52F7}"/>
              </a:ext>
            </a:extLst>
          </p:cNvPr>
          <p:cNvSpPr>
            <a:spLocks noGrp="true"/>
          </p:cNvSpPr>
          <p:nvPr>
            <p:ph type="title"/>
          </p:nvPr>
        </p:nvSpPr>
        <p:spPr>
          <a:xfrm flipH="false" flipV="false" rot="0">
            <a:off x="895983" y="1248288"/>
            <a:ext cx="2598171" cy="1485386"/>
          </a:xfrm>
        </p:spPr>
        <p:txBody>
          <a:bodyPr rtlCol="0"/>
          <a:lstStyle/>
          <a:p>
            <a:pPr/>
            <a:r>
              <a:rPr dirty="0" lang="en-US"/>
              <a:t>Rankings</a:t>
            </a:r>
            <a:endParaRPr dirty="0" lang="en-US"/>
          </a:p>
        </p:txBody>
      </p:sp>
      <p:sp>
        <p:nvSpPr>
          <p:cNvPr id="3" name="Subtitle 2">
            <a:extLst>
              <a:ext uri="{7F47D221-0F65-40B9-9EC6-34EE612D53A4}">
                <a16:creationId xmlns:a16="http://schemas.microsoft.com/office/drawing/2010/main" id="{92D4BBD1-75F7-499C-B0D2-CF4CF0DB4423}"/>
              </a:ext>
            </a:extLst>
          </p:cNvPr>
          <p:cNvSpPr>
            <a:spLocks noGrp="true"/>
          </p:cNvSpPr>
          <p:nvPr>
            <p:ph idx="1" type="subTitle"/>
          </p:nvPr>
        </p:nvSpPr>
        <p:spPr>
          <a:xfrm flipH="false" flipV="false" rot="0">
            <a:off x="3494154" y="604323"/>
            <a:ext cx="4908086" cy="4539176"/>
          </a:xfrm>
        </p:spPr>
        <p:txBody>
          <a:bodyPr rtlCol="0"/>
          <a:lstStyle/>
          <a:p>
            <a:pPr/>
            <a:r>
              <a:rPr dirty="0" lang="en-US"/>
              <a:t/>
            </a:r>
            <a:endParaRPr dirty="0" lang="en-US"/>
          </a:p>
        </p:txBody>
      </p:sp>
      <p:pic>
        <p:nvPicPr>
          <p:cNvPr id="4" name="">
            <a:extLst>
              <a:ext uri="{956CE9B5-04CF-42FD-8F55-FB1A8105F1CB}">
                <a16:creationId xmlns:a16="http://schemas.microsoft.com/office/drawing/2010/main" id="{33A9E528-E2DD-4CA2-B131-921A836A4369}"/>
              </a:ext>
            </a:extLst>
          </p:cNvPr>
          <p:cNvPicPr>
            <a:picLocks noChangeAspect="true"/>
          </p:cNvPicPr>
          <p:nvPr/>
        </p:nvPicPr>
        <p:blipFill>
          <a:blip r:embed="rId2"/>
          <a:stretch>
            <a:fillRect/>
          </a:stretch>
        </p:blipFill>
        <p:spPr>
          <a:xfrm flipH="false" flipV="false" rot="0">
            <a:off x="4089840" y="204522"/>
            <a:ext cx="2778174" cy="4938976"/>
          </a:xfrm>
          <a:prstGeom prst="rect">
            <a:avLst/>
          </a:prstGeom>
          <a:noFill/>
        </p:spPr>
      </p:pic>
    </p:spTree>
    <p:extLst>
      <p:ext uri="{03399E30-6EF8-46A6-B3D4-7E71A9CB8D3A}">
        <p14:creationId xmlns:p14="http://schemas.microsoft.com/office/powerpoint/2010/main" val="1713777337356"/>
      </p:ext>
    </p:extLst>
  </p:cSld>
  <p:clrMapOvr>
    <a:masterClrMapping/>
  </p:clrMapOvr>
</p:sld>
</file>

<file path=ppt/slides/slide2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8">
    <p:spTree>
      <p:nvGrpSpPr>
        <p:cNvPr id="1" name=""/>
        <p:cNvGrpSpPr/>
        <p:nvPr/>
      </p:nvGrpSpPr>
      <p:grpSpPr>
        <a:xfrm>
          <a:off x="0" y="0"/>
          <a:ext cx="0" cy="0"/>
          <a:chOff x="0" y="0"/>
          <a:chExt cx="0" cy="0"/>
        </a:xfrm>
      </p:grpSpPr>
      <p:sp>
        <p:nvSpPr>
          <p:cNvPr id="2" name="Title 1">
            <a:extLst>
              <a:ext uri="{86EBE3CC-3D5A-4A84-A6EE-0A1821A32A67}">
                <a16:creationId xmlns:a16="http://schemas.microsoft.com/office/drawing/2010/main" id="{564A995A-CBCF-4DEE-8ED2-30B56317B14B}"/>
              </a:ext>
            </a:extLst>
          </p:cNvPr>
          <p:cNvSpPr>
            <a:spLocks noGrp="true"/>
          </p:cNvSpPr>
          <p:nvPr>
            <p:ph type="title"/>
          </p:nvPr>
        </p:nvSpPr>
        <p:spPr>
          <a:xfrm flipH="false" flipV="false" rot="0">
            <a:off x="605945" y="1248288"/>
            <a:ext cx="2744559" cy="1463769"/>
          </a:xfrm>
        </p:spPr>
        <p:txBody>
          <a:bodyPr rtlCol="0"/>
          <a:lstStyle/>
          <a:p>
            <a:pPr/>
            <a:r>
              <a:rPr dirty="0" lang="en-US"/>
              <a:t>Links</a:t>
            </a:r>
            <a:endParaRPr dirty="0" lang="en-US"/>
          </a:p>
        </p:txBody>
      </p:sp>
      <p:pic>
        <p:nvPicPr>
          <p:cNvPr id="3" name="">
            <a:extLst>
              <a:ext uri="{DE01874A-CEDF-4A31-97B1-2CDE3A07195C}">
                <a16:creationId xmlns:a16="http://schemas.microsoft.com/office/drawing/2010/main" id="{E6D1B1DB-B93D-4F44-9D8F-5B2AC1C460D4}"/>
              </a:ext>
            </a:extLst>
          </p:cNvPr>
          <p:cNvPicPr>
            <a:picLocks noChangeAspect="true"/>
          </p:cNvPicPr>
          <p:nvPr/>
        </p:nvPicPr>
        <p:blipFill>
          <a:blip r:embed="rId2"/>
          <a:stretch>
            <a:fillRect/>
          </a:stretch>
        </p:blipFill>
        <p:spPr>
          <a:xfrm flipH="false" flipV="false" rot="0">
            <a:off x="3350505" y="257524"/>
            <a:ext cx="2442990" cy="4885975"/>
          </a:xfrm>
          <a:prstGeom prst="rect">
            <a:avLst/>
          </a:prstGeom>
          <a:noFill/>
        </p:spPr>
      </p:pic>
    </p:spTree>
    <p:extLst>
      <p:ext uri="{77B40430-8135-406E-90AB-1E771E7871FC}">
        <p14:creationId xmlns:p14="http://schemas.microsoft.com/office/powerpoint/2010/main" val="1713777337358"/>
      </p:ext>
    </p:extLst>
  </p:cSld>
  <p:clrMapOvr>
    <a:masterClrMapping/>
  </p:clrMapOvr>
</p:sld>
</file>

<file path=ppt/slides/slide2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29">
    <p:spTree>
      <p:nvGrpSpPr>
        <p:cNvPr id="1" name=""/>
        <p:cNvGrpSpPr/>
        <p:nvPr/>
      </p:nvGrpSpPr>
      <p:grpSpPr>
        <a:xfrm>
          <a:off x="0" y="0"/>
          <a:ext cx="0" cy="0"/>
          <a:chOff x="0" y="0"/>
          <a:chExt cx="0" cy="0"/>
        </a:xfrm>
      </p:grpSpPr>
      <p:pic>
        <p:nvPicPr>
          <p:cNvPr id="2" name="Content Placeholder 2">
            <a:extLst>
              <a:ext uri="{79066977-5674-41BE-A727-1BE7CC1263C4}">
                <a16:creationId xmlns:a16="http://schemas.microsoft.com/office/drawing/2010/main" id="{7FA14DF3-C9C1-42FF-AF91-6D4C5FD10D8C}"/>
              </a:ext>
            </a:extLst>
          </p:cNvPr>
          <p:cNvPicPr>
            <a:picLocks noChangeAspect="true"/>
          </p:cNvPicPr>
          <p:nvPr>
            <p:ph idx="1"/>
          </p:nvPr>
        </p:nvPicPr>
        <p:blipFill>
          <a:blip r:embed="rId2"/>
          <a:srcRect b="0" l="-107023" r="-107023" t="0"/>
          <a:stretch>
            <a:fillRect/>
          </a:stretch>
        </p:blipFill>
        <p:spPr>
          <a:xfrm flipH="false" flipV="false" rot="0">
            <a:off x="-1392270" y="-136488"/>
            <a:ext cx="11946113" cy="5071924"/>
          </a:xfrm>
          <a:noFill/>
        </p:spPr>
      </p:pic>
    </p:spTree>
    <p:extLst>
      <p:ext uri="{81B0B019-09C3-4A59-9B08-B32BDAC90C51}">
        <p14:creationId xmlns:p14="http://schemas.microsoft.com/office/powerpoint/2010/main" val="1713777337359"/>
      </p:ext>
    </p:extLst>
  </p:cSld>
  <p:clrMapOvr>
    <a:masterClrMapping/>
  </p:clrMapOvr>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
    <p:spTree>
      <p:nvGrpSpPr>
        <p:cNvPr id="1" name=""/>
        <p:cNvGrpSpPr/>
        <p:nvPr/>
      </p:nvGrpSpPr>
      <p:grpSpPr>
        <a:xfrm>
          <a:off x="0" y="0"/>
          <a:ext cx="0" cy="0"/>
          <a:chOff x="0" y="0"/>
          <a:chExt cx="0" cy="0"/>
        </a:xfrm>
      </p:grpSpPr>
      <p:sp>
        <p:nvSpPr>
          <p:cNvPr id="2" name="Title 1">
            <a:extLst>
              <a:ext uri="{C0167E47-E2A0-4EE5-BB13-30EC8945768E}">
                <a16:creationId xmlns:a16="http://schemas.microsoft.com/office/drawing/2010/main" id="{0C1F4FFF-74EA-4129-A565-BFF1E37A12D1}"/>
              </a:ext>
            </a:extLst>
          </p:cNvPr>
          <p:cNvSpPr>
            <a:spLocks noGrp="true"/>
          </p:cNvSpPr>
          <p:nvPr>
            <p:ph type="title"/>
          </p:nvPr>
        </p:nvSpPr>
        <p:spPr>
          <a:xfrm flipH="false" flipV="false" rot="0">
            <a:off x="1352550" y="624790"/>
            <a:ext cx="6436178" cy="2586479"/>
          </a:xfrm>
        </p:spPr>
        <p:txBody>
          <a:bodyPr rtlCol="0"/>
          <a:lstStyle/>
          <a:p>
            <a:pPr/>
            <a:r>
              <a:rPr dirty="0" lang="en-US"/>
              <a:t>part 1 : Brand study ,Competitor Analysis &amp; Buyers/ Audience persona</a:t>
            </a:r>
            <a:endParaRPr dirty="0" lang="en-US"/>
          </a:p>
        </p:txBody>
      </p:sp>
    </p:spTree>
    <p:extLst>
      <p:ext uri="{0C843F25-5F18-4253-87E8-987EAFD8DE85}">
        <p14:creationId xmlns:p14="http://schemas.microsoft.com/office/powerpoint/2010/main" val="1713777337321"/>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0">
    <p:spTree>
      <p:nvGrpSpPr>
        <p:cNvPr id="1" name=""/>
        <p:cNvGrpSpPr/>
        <p:nvPr/>
      </p:nvGrpSpPr>
      <p:grpSpPr>
        <a:xfrm>
          <a:off x="0" y="0"/>
          <a:ext cx="0" cy="0"/>
          <a:chOff x="0" y="0"/>
          <a:chExt cx="0" cy="0"/>
        </a:xfrm>
      </p:grpSpPr>
      <p:sp>
        <p:nvSpPr>
          <p:cNvPr id="2" name="Title 7">
            <a:extLst>
              <a:ext uri="{72AE14B5-3D1C-437B-8071-FAA8BC593C4D}">
                <a16:creationId xmlns:a16="http://schemas.microsoft.com/office/drawing/2010/main" id="{E6C4FF88-791C-42D9-BB32-150F7740F1B2}"/>
              </a:ext>
            </a:extLst>
          </p:cNvPr>
          <p:cNvSpPr>
            <a:spLocks noGrp="true"/>
          </p:cNvSpPr>
          <p:nvPr>
            <p:ph type="title"/>
          </p:nvPr>
        </p:nvSpPr>
        <p:spPr>
          <a:xfrm flipH="false" flipV="false" rot="0">
            <a:off x="2700758" y="196645"/>
            <a:ext cx="5561242" cy="338037"/>
          </a:xfrm>
        </p:spPr>
        <p:txBody>
          <a:bodyPr rtlCol="0"/>
          <a:lstStyle/>
          <a:p>
            <a:pPr/>
            <a:r>
              <a:rPr dirty="0" lang="en-US"/>
              <a:t>       Keyword Research </a:t>
            </a:r>
            <a:endParaRPr dirty="0" lang="en-US"/>
          </a:p>
        </p:txBody>
      </p:sp>
      <p:pic>
        <p:nvPicPr>
          <p:cNvPr id="3" name="Content Placeholder 2">
            <a:extLst>
              <a:ext uri="{6E4F1258-DAD8-409C-B010-FA8E9EB94021}">
                <a16:creationId xmlns:a16="http://schemas.microsoft.com/office/drawing/2010/main" id="{8C91E909-8973-4593-B5CD-D0F4BECBA269}"/>
              </a:ext>
            </a:extLst>
          </p:cNvPr>
          <p:cNvPicPr>
            <a:picLocks noChangeAspect="true"/>
          </p:cNvPicPr>
          <p:nvPr>
            <p:ph idx="1"/>
          </p:nvPr>
        </p:nvPicPr>
        <p:blipFill>
          <a:blip r:embed="rId2"/>
          <a:srcRect b="0" l="-45522" r="-45522" t="0"/>
          <a:stretch>
            <a:fillRect/>
          </a:stretch>
        </p:blipFill>
        <p:spPr>
          <a:xfrm flipH="false" flipV="false" rot="0">
            <a:off x="-711340" y="534683"/>
            <a:ext cx="11126423" cy="4723910"/>
          </a:xfrm>
          <a:noFill/>
        </p:spPr>
      </p:pic>
    </p:spTree>
    <p:extLst>
      <p:ext uri="{4D6B5A2B-7C38-467B-83BE-B7630F0B699C}">
        <p14:creationId xmlns:p14="http://schemas.microsoft.com/office/powerpoint/2010/main" val="1713777337360"/>
      </p:ext>
    </p:extLst>
  </p:cSld>
  <p:clrMapOvr>
    <a:masterClrMapping/>
  </p:clrMapOvr>
</p:sld>
</file>

<file path=ppt/slides/slide3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1">
    <p:spTree>
      <p:nvGrpSpPr>
        <p:cNvPr id="1" name=""/>
        <p:cNvGrpSpPr/>
        <p:nvPr/>
      </p:nvGrpSpPr>
      <p:grpSpPr>
        <a:xfrm>
          <a:off x="0" y="0"/>
          <a:ext cx="0" cy="0"/>
          <a:chOff x="0" y="0"/>
          <a:chExt cx="0" cy="0"/>
        </a:xfrm>
      </p:grpSpPr>
      <p:sp>
        <p:nvSpPr>
          <p:cNvPr id="2" name="Title 7">
            <a:extLst>
              <a:ext uri="{A16FBBF4-721B-44BE-B2B7-5490569344CD}">
                <a16:creationId xmlns:a16="http://schemas.microsoft.com/office/drawing/2010/main" id="{A3B691BD-1A76-4AC3-9C95-BA4D7B03573C}"/>
              </a:ext>
            </a:extLst>
          </p:cNvPr>
          <p:cNvSpPr>
            <a:spLocks noGrp="true"/>
          </p:cNvSpPr>
          <p:nvPr>
            <p:ph type="title"/>
          </p:nvPr>
        </p:nvSpPr>
        <p:spPr>
          <a:xfrm flipH="false" flipV="false" rot="0">
            <a:off x="969613" y="196645"/>
            <a:ext cx="7292386" cy="580773"/>
          </a:xfrm>
        </p:spPr>
        <p:txBody>
          <a:bodyPr rtlCol="0"/>
          <a:lstStyle/>
          <a:p>
            <a:pPr/>
            <a:r>
              <a:rPr dirty="0" lang="en-US"/>
              <a:t>                on page optimization </a:t>
            </a:r>
            <a:endParaRPr dirty="0" lang="en-US"/>
          </a:p>
        </p:txBody>
      </p:sp>
      <p:pic>
        <p:nvPicPr>
          <p:cNvPr id="3" name="Content Placeholder 2">
            <a:extLst>
              <a:ext uri="{9E0FADEE-CE32-4025-B061-D85DC80854E3}">
                <a16:creationId xmlns:a16="http://schemas.microsoft.com/office/drawing/2010/main" id="{16FB7A38-A4B3-475C-90A7-51155EE407BF}"/>
              </a:ext>
            </a:extLst>
          </p:cNvPr>
          <p:cNvPicPr>
            <a:picLocks noChangeAspect="true" noGrp="true"/>
          </p:cNvPicPr>
          <p:nvPr>
            <p:ph idx="1"/>
          </p:nvPr>
        </p:nvPicPr>
        <p:blipFill>
          <a:blip r:embed="rId2"/>
          <a:srcRect b="0" l="-26372" r="-26372" t="0"/>
          <a:stretch>
            <a:fillRect/>
          </a:stretch>
        </p:blipFill>
        <p:spPr>
          <a:xfrm flipH="false" flipV="false" rot="0">
            <a:off x="0" y="891320"/>
            <a:ext cx="9143999" cy="4165595"/>
          </a:xfrm>
          <a:noFill/>
        </p:spPr>
      </p:pic>
    </p:spTree>
    <p:extLst>
      <p:ext uri="{80AE676C-0242-493D-8E89-3F982DAF8D32}">
        <p14:creationId xmlns:p14="http://schemas.microsoft.com/office/powerpoint/2010/main" val="1713777337362"/>
      </p:ext>
    </p:extLst>
  </p:cSld>
  <p:clrMapOvr>
    <a:masterClrMapping/>
  </p:clrMapOvr>
</p:sld>
</file>

<file path=ppt/slides/slide3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2">
    <p:spTree>
      <p:nvGrpSpPr>
        <p:cNvPr id="1" name=""/>
        <p:cNvGrpSpPr/>
        <p:nvPr/>
      </p:nvGrpSpPr>
      <p:grpSpPr>
        <a:xfrm>
          <a:off x="0" y="0"/>
          <a:ext cx="0" cy="0"/>
          <a:chOff x="0" y="0"/>
          <a:chExt cx="0" cy="0"/>
        </a:xfrm>
      </p:grpSpPr>
      <p:sp>
        <p:nvSpPr>
          <p:cNvPr id="2" name="Title 7">
            <a:extLst>
              <a:ext uri="{63A82701-88CE-4F6A-8B16-47A0D12DBC89}">
                <a16:creationId xmlns:a16="http://schemas.microsoft.com/office/drawing/2010/main" id="{0E90A100-9299-4271-A790-984BE0905855}"/>
              </a:ext>
            </a:extLst>
          </p:cNvPr>
          <p:cNvSpPr>
            <a:spLocks noGrp="true"/>
          </p:cNvSpPr>
          <p:nvPr>
            <p:ph type="title"/>
          </p:nvPr>
        </p:nvSpPr>
        <p:spPr>
          <a:xfrm flipH="false" flipV="false" rot="0">
            <a:off x="2396400" y="-185620"/>
            <a:ext cx="5865598" cy="694139"/>
          </a:xfrm>
        </p:spPr>
        <p:txBody>
          <a:bodyPr rtlCol="0"/>
          <a:lstStyle/>
          <a:p>
            <a:pPr/>
            <a:r>
              <a:rPr dirty="0" lang="en-US"/>
              <a:t>        content optimization </a:t>
            </a:r>
            <a:endParaRPr dirty="0" lang="en-US"/>
          </a:p>
        </p:txBody>
      </p:sp>
      <p:sp>
        <p:nvSpPr>
          <p:cNvPr id="3" name="Content Placeholder 2">
            <a:extLst>
              <a:ext uri="{617C5001-A8C6-4469-851A-E1F264212B65}">
                <a16:creationId xmlns:a16="http://schemas.microsoft.com/office/drawing/2010/main" id="{8C8AB759-22A5-4870-A527-BDE84855BB69}"/>
              </a:ext>
            </a:extLst>
          </p:cNvPr>
          <p:cNvSpPr>
            <a:spLocks noGrp="true"/>
          </p:cNvSpPr>
          <p:nvPr>
            <p:ph idx="1"/>
          </p:nvPr>
        </p:nvSpPr>
        <p:spPr>
          <a:xfrm flipH="false" flipV="false" rot="0">
            <a:off x="574732" y="280060"/>
            <a:ext cx="8569264" cy="4863439"/>
          </a:xfrm>
        </p:spPr>
        <p:txBody>
          <a:bodyPr rtlCol="0">
            <a:noAutofit/>
          </a:bodyPr>
          <a:lstStyle/>
          <a:p>
            <a:pPr/>
            <a:r>
              <a:rPr dirty="0" lang="en-US"/>
              <a:t>challenges faced and insights gained from keyword research</a:t>
            </a:r>
          </a:p>
          <a:p>
            <a:pPr/>
            <a:r>
              <a:rPr dirty="0" lang="en-US" sz="1900">
                <a:solidFill>
                  <a:srgbClr val="c00000"/>
                </a:solidFill>
              </a:rPr>
              <a:t>Competition:</a:t>
            </a:r>
            <a:r>
              <a:rPr dirty="0" lang="en-US"/>
              <a:t> AMUL competes with numerous other dairy brands in India, both local and multinational, which puts pressure on pricing, product quality, and marketing strategies.</a:t>
            </a:r>
          </a:p>
          <a:p>
            <a:pPr/>
            <a:r>
              <a:rPr dirty="0" lang="en-US" sz="1900">
                <a:solidFill>
                  <a:schemeClr val="accent4">
                    <a:lumMod val="60000"/>
                  </a:schemeClr>
                </a:solidFill>
              </a:rPr>
              <a:t>Consumer preferences: </a:t>
            </a:r>
            <a:r>
              <a:rPr dirty="0" lang="en-US"/>
              <a:t>As consumers become more health-conscious and environmentally aware, AMUL needs to adapt its product offerings to cater to these changing prefer</a:t>
            </a:r>
          </a:p>
          <a:p>
            <a:pPr/>
            <a:r>
              <a:rPr dirty="0" lang="en-US">
                <a:solidFill>
                  <a:srgbClr val="0070c0"/>
                </a:solidFill>
              </a:rPr>
              <a:t>Supply chain management:</a:t>
            </a:r>
            <a:r>
              <a:rPr dirty="0" lang="en-US"/>
              <a:t> Managing a vast network of farmers and processing units can be a significant challenge for AMUL. Ensuring the quality and consistency of milk supply, as well as maintaining efficient distribution channels, is crucial for the brand's success.</a:t>
            </a:r>
          </a:p>
          <a:p>
            <a:pPr/>
            <a:r>
              <a:rPr dirty="0" lang="en-US" sz="1900">
                <a:solidFill>
                  <a:srgbClr val="ff0000"/>
                </a:solidFill>
              </a:rPr>
              <a:t>Regulatory environment: </a:t>
            </a:r>
            <a:r>
              <a:rPr dirty="0" lang="en-US"/>
              <a:t>The Indian dairy industry is heavily regulated, with various governmecC challenging  ane  guidelines affecting the operations of dairy cooperatives like AMUSupply chain management: Managing a vast network of farmers and processing units can be a significant challenge for AMUL</a:t>
            </a:r>
            <a:endParaRPr dirty="0" lang="en-US"/>
          </a:p>
        </p:txBody>
      </p:sp>
    </p:spTree>
    <p:extLst>
      <p:ext uri="{47B42F33-333F-42B3-A8C9-FAAE063BDB80}">
        <p14:creationId xmlns:p14="http://schemas.microsoft.com/office/powerpoint/2010/main" val="1713777337363"/>
      </p:ext>
    </p:extLst>
  </p:cSld>
  <p:clrMapOvr>
    <a:masterClrMapping/>
  </p:clrMapOvr>
</p:sld>
</file>

<file path=ppt/slides/slide3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3">
    <p:spTree>
      <p:nvGrpSpPr>
        <p:cNvPr id="1" name=""/>
        <p:cNvGrpSpPr/>
        <p:nvPr/>
      </p:nvGrpSpPr>
      <p:grpSpPr>
        <a:xfrm>
          <a:off x="0" y="0"/>
          <a:ext cx="0" cy="0"/>
          <a:chOff x="0" y="0"/>
          <a:chExt cx="0" cy="0"/>
        </a:xfrm>
      </p:grpSpPr>
      <p:sp>
        <p:nvSpPr>
          <p:cNvPr id="2" name="Google Shape;20;p1">
            <a:extLst>
              <a:ext uri="{4B4F7A4D-09A3-44D7-96D2-FBDADE4C525E}">
                <a16:creationId xmlns:a16="http://schemas.microsoft.com/office/drawing/2010/main" id="{1D99EF1F-08C5-46A9-9B28-0801EBC75A16}"/>
              </a:ext>
            </a:extLst>
          </p:cNvPr>
          <p:cNvSpPr/>
          <p:nvPr>
            <p:ph idx="1" type="body"/>
          </p:nvPr>
        </p:nvSpPr>
        <p:spPr>
          <a:xfrm rot="0">
            <a:off x="894633" y="336570"/>
            <a:ext cx="7814700" cy="4470300"/>
          </a:xfrm>
          <a:prstGeom prst="rect">
            <a:avLst/>
          </a:prstGeom>
          <a:noFill/>
          <a:ln>
            <a:noFill/>
          </a:ln>
        </p:spPr>
        <p:txBody>
          <a:bodyPr anchor="t" bIns="45700" lIns="91425" rIns="91425" rtlCol="0" spcFirstLastPara="true" tIns="93600" wrap="square">
            <a:noAutofit/>
          </a:bodyPr>
          <a:lstStyle/>
          <a:p>
            <a:pPr algn="l" indent="-342900" lvl="0" marL="342900" rtl="false">
              <a:lnSpc>
                <a:spcPct val="100000"/>
              </a:lnSpc>
              <a:spcBef>
                <a:spcPts val="0"/>
              </a:spcBef>
              <a:spcAft>
                <a:spcPts val="0"/>
              </a:spcAft>
              <a:buSzPct val="100000"/>
              <a:buChar char="•"/>
            </a:pPr>
            <a:r>
              <a:rPr dirty="0" lang="en-US" sz="2100">
                <a:solidFill>
                  <a:schemeClr val="accent6"/>
                </a:solidFill>
              </a:rPr>
              <a:t>Key insights :</a:t>
            </a:r>
          </a:p>
          <a:p>
            <a:pPr algn="l" indent="-342900" lvl="0" marL="342900" rtl="false">
              <a:lnSpc>
                <a:spcPct val="100000"/>
              </a:lnSpc>
              <a:spcBef>
                <a:spcPts val="1200"/>
              </a:spcBef>
              <a:spcAft>
                <a:spcPts val="0"/>
              </a:spcAft>
              <a:buChar char="•"/>
            </a:pPr>
            <a:r>
              <a:rPr dirty="0" lang="en-US"/>
              <a:t>Cooperative model: AMUL's cooperative structure allows it to harness the collective strength of a large number of milk producers, ensuring a steady supply of high-quality milk.</a:t>
            </a:r>
          </a:p>
          <a:p>
            <a:pPr algn="l" indent="-342900" lvl="0" marL="342900" rtl="false">
              <a:lnSpc>
                <a:spcPct val="100000"/>
              </a:lnSpc>
              <a:spcBef>
                <a:spcPts val="1200"/>
              </a:spcBef>
              <a:spcAft>
                <a:spcPts val="0"/>
              </a:spcAft>
              <a:buChar char="•"/>
            </a:pPr>
            <a:r>
              <a:rPr dirty="0" lang="en-US"/>
              <a:t>Strong brand identity: AMUL has built a strong and recognizable brand identity through its "Utterly Butterly Delicious" slogan, distinctive logo, and effective advertising campaigns.</a:t>
            </a:r>
          </a:p>
          <a:p>
            <a:pPr algn="l" indent="-342900" lvl="0" marL="342900" rtl="false">
              <a:lnSpc>
                <a:spcPct val="100000"/>
              </a:lnSpc>
              <a:spcBef>
                <a:spcPts val="1200"/>
              </a:spcBef>
              <a:spcAft>
                <a:spcPts val="0"/>
              </a:spcAft>
              <a:buChar char="•"/>
            </a:pPr>
            <a:r>
              <a:rPr dirty="0" lang="en-US"/>
              <a:t>Product diversification: AMUL offers a wide range of dairy products, catering to various consumer preferences and needs.</a:t>
            </a:r>
          </a:p>
          <a:p>
            <a:pPr algn="l" indent="-342900" lvl="0" marL="342900" rtl="false">
              <a:lnSpc>
                <a:spcPct val="100000"/>
              </a:lnSpc>
              <a:spcBef>
                <a:spcPts val="1200"/>
              </a:spcBef>
              <a:spcAft>
                <a:spcPts val="0"/>
              </a:spcAft>
              <a:buChar char="•"/>
            </a:pPr>
            <a:r>
              <a:rPr dirty="0" lang="en-US"/>
              <a:t>Quality control: AMUL maintains strict quality control measures throughout its supply chain, from milk collection to product manufacturing and distribution. This focus on quality has earned the brand a reputation for reliability and safety, which is essential in the dairy industry.</a:t>
            </a:r>
          </a:p>
          <a:p>
            <a:pPr algn="l" indent="0" lvl="0" marL="342900" rtl="false">
              <a:lnSpc>
                <a:spcPct val="100000"/>
              </a:lnSpc>
              <a:spcBef>
                <a:spcPts val="1200"/>
              </a:spcBef>
              <a:spcAft>
                <a:spcPts val="0"/>
              </a:spcAft>
              <a:buNone/>
            </a:pPr>
            <a:r>
              <a:rPr dirty="0" lang="en-US"/>
              <a:t/>
            </a:r>
            <a:endParaRPr dirty="0" lang="en-US"/>
          </a:p>
        </p:txBody>
      </p:sp>
    </p:spTree>
    <p:extLst>
      <p:ext uri="{873F903F-5742-47A8-8C58-EB852E22D562}">
        <p14:creationId xmlns:p14="http://schemas.microsoft.com/office/powerpoint/2010/main" val="1713777337365"/>
      </p:ext>
    </p:extLst>
  </p:cSld>
  <p:clrMapOvr>
    <a:masterClrMapping/>
  </p:clrMapOvr>
</p:sld>
</file>

<file path=ppt/slides/slide3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4">
    <p:spTree>
      <p:nvGrpSpPr>
        <p:cNvPr id="1" name=""/>
        <p:cNvGrpSpPr/>
        <p:nvPr/>
      </p:nvGrpSpPr>
      <p:grpSpPr>
        <a:xfrm>
          <a:off x="0" y="0"/>
          <a:ext cx="0" cy="0"/>
          <a:chOff x="0" y="0"/>
          <a:chExt cx="0" cy="0"/>
        </a:xfrm>
      </p:grpSpPr>
      <p:sp>
        <p:nvSpPr>
          <p:cNvPr id="2" name="Title 7">
            <a:extLst>
              <a:ext uri="{18FA4375-BBA9-4047-949F-908184843E6B}">
                <a16:creationId xmlns:a16="http://schemas.microsoft.com/office/drawing/2010/main" id="{1D62EF5F-0FB3-4EB4-8F0A-651968B94C7D}"/>
              </a:ext>
            </a:extLst>
          </p:cNvPr>
          <p:cNvSpPr>
            <a:spLocks noGrp="true"/>
          </p:cNvSpPr>
          <p:nvPr>
            <p:ph type="title"/>
          </p:nvPr>
        </p:nvSpPr>
        <p:spPr>
          <a:xfrm flipH="false" flipV="false" rot="0">
            <a:off x="1383966" y="1681616"/>
            <a:ext cx="8376141" cy="1134272"/>
          </a:xfrm>
        </p:spPr>
        <p:txBody>
          <a:bodyPr rtlCol="0"/>
          <a:lstStyle/>
          <a:p>
            <a:pPr/>
            <a:r>
              <a:rPr dirty="0" lang="en-US"/>
              <a:t>part - 3: content idea and marketing strategies </a:t>
            </a:r>
            <a:endParaRPr dirty="0" lang="en-US"/>
          </a:p>
        </p:txBody>
      </p:sp>
    </p:spTree>
    <p:extLst>
      <p:ext uri="{25D49487-73BC-4D10-AA52-939FEBC7E737}">
        <p14:creationId xmlns:p14="http://schemas.microsoft.com/office/powerpoint/2010/main" val="1713777337366"/>
      </p:ext>
    </p:extLst>
  </p:cSld>
  <p:clrMapOvr>
    <a:masterClrMapping/>
  </p:clrMapOvr>
</p:sld>
</file>

<file path=ppt/slides/slide3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5">
    <p:spTree>
      <p:nvGrpSpPr>
        <p:cNvPr id="1" name=""/>
        <p:cNvGrpSpPr/>
        <p:nvPr/>
      </p:nvGrpSpPr>
      <p:grpSpPr>
        <a:xfrm>
          <a:off x="0" y="0"/>
          <a:ext cx="0" cy="0"/>
          <a:chOff x="0" y="0"/>
          <a:chExt cx="0" cy="0"/>
        </a:xfrm>
      </p:grpSpPr>
      <p:sp>
        <p:nvSpPr>
          <p:cNvPr id="2" name="Title 7">
            <a:extLst>
              <a:ext uri="{F48BB2D4-04E5-4A17-8ABF-D17F828EA9D0}">
                <a16:creationId xmlns:a16="http://schemas.microsoft.com/office/drawing/2010/main" id="{9FF47155-0174-4616-B7CF-BD2EEF68B82E}"/>
              </a:ext>
            </a:extLst>
          </p:cNvPr>
          <p:cNvSpPr>
            <a:spLocks noGrp="true"/>
          </p:cNvSpPr>
          <p:nvPr>
            <p:ph type="title"/>
          </p:nvPr>
        </p:nvSpPr>
        <p:spPr>
          <a:xfrm flipH="false" flipV="false" rot="0">
            <a:off x="869740" y="0"/>
            <a:ext cx="7392260" cy="498337"/>
          </a:xfrm>
        </p:spPr>
        <p:txBody>
          <a:bodyPr rtlCol="0"/>
          <a:lstStyle/>
          <a:p>
            <a:pPr/>
            <a:r>
              <a:rPr dirty="0" lang="en-US"/>
              <a:t>                    content calendar </a:t>
            </a:r>
            <a:endParaRPr dirty="0" lang="en-US"/>
          </a:p>
        </p:txBody>
      </p:sp>
      <p:pic>
        <p:nvPicPr>
          <p:cNvPr id="3" name="Content Placeholder 2">
            <a:extLst>
              <a:ext uri="{2DB1E848-EDBB-407F-90D4-658D322B6EC7}">
                <a16:creationId xmlns:a16="http://schemas.microsoft.com/office/drawing/2010/main" id="{FAB518D7-7FD8-44A3-905B-34002DEDC90B}"/>
              </a:ext>
            </a:extLst>
          </p:cNvPr>
          <p:cNvPicPr>
            <a:picLocks noChangeAspect="true"/>
          </p:cNvPicPr>
          <p:nvPr>
            <p:ph idx="1"/>
          </p:nvPr>
        </p:nvPicPr>
        <p:blipFill>
          <a:blip r:embed="rId2"/>
          <a:srcRect b="0" l="-39401" r="-39401" t="0"/>
          <a:stretch>
            <a:fillRect/>
          </a:stretch>
        </p:blipFill>
        <p:spPr>
          <a:xfrm flipH="false" flipV="false" rot="0">
            <a:off x="-889688" y="498337"/>
            <a:ext cx="10940949" cy="4645163"/>
          </a:xfrm>
          <a:noFill/>
        </p:spPr>
      </p:pic>
    </p:spTree>
    <p:extLst>
      <p:ext uri="{3A5BFA78-89A8-4AC7-A89E-9D114D21BF2C}">
        <p14:creationId xmlns:p14="http://schemas.microsoft.com/office/powerpoint/2010/main" val="1713777337368"/>
      </p:ext>
    </p:extLst>
  </p:cSld>
  <p:clrMapOvr>
    <a:masterClrMapping/>
  </p:clrMapOvr>
</p:sld>
</file>

<file path=ppt/slides/slide3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36">
    <p:spTree>
      <p:nvGrpSpPr>
        <p:cNvPr id="1" name=""/>
        <p:cNvGrpSpPr/>
        <p:nvPr/>
      </p:nvGrpSpPr>
      <p:grpSpPr>
        <a:xfrm>
          <a:off x="0" y="0"/>
          <a:ext cx="0" cy="0"/>
          <a:chOff x="0" y="0"/>
          <a:chExt cx="0" cy="0"/>
        </a:xfrm>
      </p:grpSpPr>
      <p:sp>
        <p:nvSpPr>
          <p:cNvPr id="2" name="Google Shape;22;p2">
            <a:extLst>
              <a:ext uri="{7EC2FE21-A3E3-4C19-99AB-55ED56FB3585}">
                <a16:creationId xmlns:a16="http://schemas.microsoft.com/office/drawing/2010/main" id="{D88E2930-2806-4D85-9B56-D18CDA42B4DF}"/>
              </a:ext>
            </a:extLst>
          </p:cNvPr>
          <p:cNvSpPr/>
          <p:nvPr>
            <p:ph idx="1" type="body"/>
          </p:nvPr>
        </p:nvSpPr>
        <p:spPr>
          <a:xfrm rot="0">
            <a:off x="349156" y="391816"/>
            <a:ext cx="8794801" cy="4574100"/>
          </a:xfrm>
          <a:prstGeom prst="rect">
            <a:avLst/>
          </a:prstGeom>
          <a:noFill/>
          <a:ln>
            <a:noFill/>
          </a:ln>
        </p:spPr>
        <p:txBody>
          <a:bodyPr anchor="t" bIns="45700" lIns="91425" rIns="91425" rtlCol="0" spcFirstLastPara="true" tIns="93600" wrap="square">
            <a:noAutofit/>
          </a:bodyPr>
          <a:lstStyle/>
          <a:p>
            <a:pPr algn="l" indent="-342900" lvl="0" marL="342900" rtl="false">
              <a:lnSpc>
                <a:spcPct val="100000"/>
              </a:lnSpc>
              <a:spcBef>
                <a:spcPts val="0"/>
              </a:spcBef>
              <a:spcAft>
                <a:spcPts val="0"/>
              </a:spcAft>
              <a:buSzPct val="100000"/>
              <a:buChar char="•"/>
            </a:pPr>
            <a:r>
              <a:rPr dirty="0" lang="en-US" sz="2000">
                <a:solidFill>
                  <a:srgbClr val="c00000"/>
                </a:solidFill>
              </a:rPr>
              <a:t>content ideas : </a:t>
            </a:r>
          </a:p>
          <a:p>
            <a:pPr algn="l" indent="-342900" lvl="0" marL="342900" rtl="false">
              <a:lnSpc>
                <a:spcPct val="100000"/>
              </a:lnSpc>
              <a:spcBef>
                <a:spcPts val="1200"/>
              </a:spcBef>
              <a:spcAft>
                <a:spcPts val="0"/>
              </a:spcAft>
              <a:buChar char="•"/>
            </a:pPr>
            <a:r>
              <a:rPr dirty="0" lang="en-US"/>
              <a:t> The History and Evolution of AMUL: Delve into the brand's origins, its journey from a small-scale cooperative to a household name in India, and how it has evolved over the years to adapt to changing market conditions and consumer preferences.</a:t>
            </a:r>
          </a:p>
          <a:p>
            <a:pPr algn="l" indent="-342900" lvl="0" marL="342900" rtl="false">
              <a:lnSpc>
                <a:spcPct val="100000"/>
              </a:lnSpc>
              <a:spcBef>
                <a:spcPts val="1200"/>
              </a:spcBef>
              <a:spcAft>
                <a:spcPts val="0"/>
              </a:spcAft>
              <a:buChar char="•"/>
            </a:pPr>
            <a:r>
              <a:rPr dirty="0" lang="en-US"/>
              <a:t>AMUL's Cooperative Model: Explore the unique cooperative structure that underpins AMUL's operations, highlighting how it empowers milk producers, fosters a sense of ownership, and contributes to the brand's successful.</a:t>
            </a:r>
          </a:p>
          <a:p>
            <a:pPr algn="l" indent="-342900" lvl="0" marL="342900" rtl="false">
              <a:lnSpc>
                <a:spcPct val="100000"/>
              </a:lnSpc>
              <a:spcBef>
                <a:spcPts val="1200"/>
              </a:spcBef>
              <a:spcAft>
                <a:spcPts val="0"/>
              </a:spcAft>
              <a:buSzPct val="100000"/>
              <a:buChar char="•"/>
            </a:pPr>
            <a:r>
              <a:rPr dirty="0" lang="en-US" sz="1900">
                <a:solidFill>
                  <a:srgbClr val="0070c0"/>
                </a:solidFill>
              </a:rPr>
              <a:t>content strategies : </a:t>
            </a:r>
          </a:p>
          <a:p>
            <a:pPr algn="l" indent="-342900" lvl="0" marL="342900" rtl="false">
              <a:lnSpc>
                <a:spcPct val="100000"/>
              </a:lnSpc>
              <a:spcBef>
                <a:spcPts val="1200"/>
              </a:spcBef>
              <a:spcAft>
                <a:spcPts val="0"/>
              </a:spcAft>
              <a:buChar char="•"/>
            </a:pPr>
            <a:r>
              <a:rPr dirty="0" lang="en-US"/>
              <a:t>Content Creation: Develop high-quality, engaging, and informative content that showcases AMUL's brand values, products, and achievements. This can include blog posts, articles, infographics, videos, and social media posts.</a:t>
            </a:r>
          </a:p>
          <a:p>
            <a:pPr algn="l" indent="-342900" lvl="0" marL="342900" rtl="false">
              <a:lnSpc>
                <a:spcPct val="100000"/>
              </a:lnSpc>
              <a:spcBef>
                <a:spcPts val="1200"/>
              </a:spcBef>
              <a:spcAft>
                <a:spcPts val="0"/>
              </a:spcAft>
              <a:buChar char="•"/>
            </a:pPr>
            <a:r>
              <a:rPr dirty="0" lang="en-US"/>
              <a:t>Consistent Brand Messaging: Ensure that all content aligns with AMUL's brand identity, tone, and values, maintaining a consistent voice and image across all platforms.</a:t>
            </a:r>
          </a:p>
          <a:p>
            <a:pPr algn="l" indent="0" lvl="0" marL="342900" rtl="false">
              <a:lnSpc>
                <a:spcPct val="100000"/>
              </a:lnSpc>
              <a:spcBef>
                <a:spcPts val="1200"/>
              </a:spcBef>
              <a:spcAft>
                <a:spcPts val="0"/>
              </a:spcAft>
              <a:buNone/>
            </a:pPr>
            <a:r>
              <a:rPr dirty="0" lang="en-US"/>
              <a:t/>
            </a:r>
            <a:endParaRPr dirty="0" lang="en-US"/>
          </a:p>
        </p:txBody>
      </p:sp>
    </p:spTree>
    <p:extLst>
      <p:ext uri="{49FE6C39-8890-4024-A650-B7FDB1BB533F}">
        <p14:creationId xmlns:p14="http://schemas.microsoft.com/office/powerpoint/2010/main" val="1713777337369"/>
      </p:ext>
    </p:extLst>
  </p:cSld>
  <p:clrMapOvr>
    <a:masterClrMapping/>
  </p:clrMapOvr>
</p:sld>
</file>

<file path=ppt/slides/slide3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7">
    <p:spTree>
      <p:nvGrpSpPr>
        <p:cNvPr id="1" name=""/>
        <p:cNvGrpSpPr/>
        <p:nvPr/>
      </p:nvGrpSpPr>
      <p:grpSpPr>
        <a:xfrm>
          <a:off x="0" y="0"/>
          <a:ext cx="0" cy="0"/>
          <a:chOff x="0" y="0"/>
          <a:chExt cx="0" cy="0"/>
        </a:xfrm>
      </p:grpSpPr>
      <p:sp>
        <p:nvSpPr>
          <p:cNvPr id="2" name="Title 1">
            <a:extLst>
              <a:ext uri="{F78AFB36-9901-42C5-AC2A-6146C7F5C408}">
                <a16:creationId xmlns:a16="http://schemas.microsoft.com/office/drawing/2010/main" id="{716EEA91-F890-4243-AF79-249ABD794705}"/>
              </a:ext>
            </a:extLst>
          </p:cNvPr>
          <p:cNvSpPr>
            <a:spLocks noGrp="true"/>
          </p:cNvSpPr>
          <p:nvPr>
            <p:ph type="title"/>
          </p:nvPr>
        </p:nvSpPr>
        <p:spPr>
          <a:xfrm flipH="false" flipV="false" rot="0">
            <a:off x="895984" y="1248288"/>
            <a:ext cx="7352030" cy="1961549"/>
          </a:xfrm>
        </p:spPr>
        <p:txBody>
          <a:bodyPr rtlCol="0"/>
          <a:lstStyle/>
          <a:p>
            <a:pPr/>
            <a:r>
              <a:rPr dirty="0" lang="en-US"/>
              <a:t>part-4 : Content creation and curation </a:t>
            </a:r>
            <a:endParaRPr dirty="0" lang="en-US"/>
          </a:p>
        </p:txBody>
      </p:sp>
    </p:spTree>
    <p:extLst>
      <p:ext uri="{7C064DAB-59BB-4F50-ABD8-B93557951AB6}">
        <p14:creationId xmlns:p14="http://schemas.microsoft.com/office/powerpoint/2010/main" val="1713777337371"/>
      </p:ext>
    </p:extLst>
  </p:cSld>
  <p:clrMapOvr>
    <a:masterClrMapping/>
  </p:clrMapOvr>
</p:sld>
</file>

<file path=ppt/slides/slide3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8">
    <p:spTree>
      <p:nvGrpSpPr>
        <p:cNvPr id="1" name=""/>
        <p:cNvGrpSpPr/>
        <p:nvPr/>
      </p:nvGrpSpPr>
      <p:grpSpPr>
        <a:xfrm>
          <a:off x="0" y="0"/>
          <a:ext cx="0" cy="0"/>
          <a:chOff x="0" y="0"/>
          <a:chExt cx="0" cy="0"/>
        </a:xfrm>
      </p:grpSpPr>
      <p:sp>
        <p:nvSpPr>
          <p:cNvPr id="2" name="Content Placeholder 2">
            <a:extLst>
              <a:ext uri="{1C56CD32-455F-4C4D-9708-870AD9CE26E2}">
                <a16:creationId xmlns:a16="http://schemas.microsoft.com/office/drawing/2010/main" id="{3963AA86-D441-4B9B-BFF0-11F6B083F6FF}"/>
              </a:ext>
            </a:extLst>
          </p:cNvPr>
          <p:cNvSpPr>
            <a:spLocks noGrp="true"/>
          </p:cNvSpPr>
          <p:nvPr>
            <p:ph idx="1"/>
          </p:nvPr>
        </p:nvSpPr>
        <p:spPr>
          <a:xfrm flipH="false" flipV="false" rot="0">
            <a:off x="894633" y="650701"/>
            <a:ext cx="7372306" cy="3842098"/>
          </a:xfrm>
        </p:spPr>
        <p:txBody>
          <a:bodyPr rtlCol="0">
            <a:noAutofit/>
          </a:bodyPr>
          <a:lstStyle/>
          <a:p>
            <a:pPr/>
            <a:r>
              <a:rPr b="1" dirty="0" lang="en-US" sz="3000">
                <a:solidFill>
                  <a:schemeClr val="accent6">
                    <a:lumMod val="80000"/>
                  </a:schemeClr>
                </a:solidFill>
                <a:latin typeface="+mn-lt"/>
              </a:rPr>
              <a:t>Formate-1 : Static post on Amul</a:t>
            </a:r>
          </a:p>
          <a:p>
            <a:pPr/>
            <a:r>
              <a:rPr b="1" dirty="0" lang="en-US" sz="3000">
                <a:latin typeface="+mn-lt"/>
              </a:rPr>
              <a:t>Caption:  The Taste of india</a:t>
            </a:r>
          </a:p>
          <a:p>
            <a:pPr/>
            <a:r>
              <a:rPr dirty="0" lang="en-US"/>
              <a:t/>
            </a:r>
            <a:endParaRPr dirty="0" lang="en-US"/>
          </a:p>
        </p:txBody>
      </p:sp>
      <p:pic>
        <p:nvPicPr>
          <p:cNvPr id="3" name="">
            <a:extLst>
              <a:ext uri="{55A122E9-77EE-43DB-9ED3-B54B4F4384BE}">
                <a16:creationId xmlns:a16="http://schemas.microsoft.com/office/drawing/2010/main" id="{D1FCCD3C-BEDC-45DB-89B0-E8AAD45AE5DB}"/>
              </a:ext>
            </a:extLst>
          </p:cNvPr>
          <p:cNvPicPr>
            <a:picLocks noChangeAspect="true"/>
          </p:cNvPicPr>
          <p:nvPr/>
        </p:nvPicPr>
        <p:blipFill>
          <a:blip r:embed="rId2"/>
          <a:stretch>
            <a:fillRect/>
          </a:stretch>
        </p:blipFill>
        <p:spPr>
          <a:xfrm flipH="false" flipV="false" rot="0">
            <a:off x="2649202" y="2004101"/>
            <a:ext cx="3634027" cy="3139398"/>
          </a:xfrm>
          <a:prstGeom prst="rect">
            <a:avLst/>
          </a:prstGeom>
          <a:noFill/>
        </p:spPr>
      </p:pic>
    </p:spTree>
    <p:extLst>
      <p:ext uri="{B5599F18-FD71-436B-981A-2AC0D2F98124}">
        <p14:creationId xmlns:p14="http://schemas.microsoft.com/office/powerpoint/2010/main" val="1713777337372"/>
      </p:ext>
    </p:extLst>
  </p:cSld>
  <p:clrMapOvr>
    <a:masterClrMapping/>
  </p:clrMapOvr>
</p:sld>
</file>

<file path=ppt/slides/slide3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39">
    <p:spTree>
      <p:nvGrpSpPr>
        <p:cNvPr id="1" name=""/>
        <p:cNvGrpSpPr/>
        <p:nvPr/>
      </p:nvGrpSpPr>
      <p:grpSpPr>
        <a:xfrm>
          <a:off x="0" y="0"/>
          <a:ext cx="0" cy="0"/>
          <a:chOff x="0" y="0"/>
          <a:chExt cx="0" cy="0"/>
        </a:xfrm>
      </p:grpSpPr>
      <p:sp>
        <p:nvSpPr>
          <p:cNvPr id="2" name="Content Placeholder 2">
            <a:extLst>
              <a:ext uri="{F0AEF5DB-00B6-4727-9D8D-C9EB6C62EF37}">
                <a16:creationId xmlns:a16="http://schemas.microsoft.com/office/drawing/2010/main" id="{CD5EDF65-531B-428C-B2AB-23EE0073F075}"/>
              </a:ext>
            </a:extLst>
          </p:cNvPr>
          <p:cNvSpPr>
            <a:spLocks noGrp="true"/>
          </p:cNvSpPr>
          <p:nvPr>
            <p:ph idx="1"/>
          </p:nvPr>
        </p:nvSpPr>
        <p:spPr>
          <a:xfrm flipH="false" flipV="false" rot="0">
            <a:off x="881083" y="391822"/>
            <a:ext cx="7900568" cy="4100978"/>
          </a:xfrm>
        </p:spPr>
        <p:txBody>
          <a:bodyPr rtlCol="0">
            <a:noAutofit/>
          </a:bodyPr>
          <a:lstStyle/>
          <a:p>
            <a:pPr/>
            <a:r>
              <a:rPr dirty="0" lang="en-US" sz="2600">
                <a:solidFill>
                  <a:schemeClr val="tx2"/>
                </a:solidFill>
              </a:rPr>
              <a:t>Formate-2:  </a:t>
            </a:r>
            <a:r>
              <a:rPr dirty="0" lang="en-US" sz="2600">
                <a:solidFill>
                  <a:schemeClr val="tx2"/>
                </a:solidFill>
              </a:rPr>
              <a:t>Post Reel on AMUL</a:t>
            </a:r>
            <a:r>
              <a:rPr dirty="0" lang="en-US" sz="2100">
                <a:solidFill>
                  <a:schemeClr val="tx2"/>
                </a:solidFill>
              </a:rPr>
              <a:t> </a:t>
            </a:r>
          </a:p>
          <a:p>
            <a:pPr/>
            <a:r>
              <a:rPr dirty="0" lang="en-US"/>
              <a:t>Caption: Amul became no.1 dairy in india.</a:t>
            </a:r>
          </a:p>
          <a:p>
            <a:pPr/>
            <a:r>
              <a:rPr dirty="0" lang="en-US"/>
              <a:t>Hashtags: The Taste of india. such a good product.</a:t>
            </a:r>
            <a:endParaRPr dirty="0" lang="en-US"/>
          </a:p>
        </p:txBody>
      </p:sp>
      <p:pic>
        <p:nvPicPr>
          <p:cNvPr id="3" name="">
            <a:extLst>
              <a:ext uri="{26BB88C0-4141-4DDE-840B-576DAB42E142}">
                <a16:creationId xmlns:a16="http://schemas.microsoft.com/office/drawing/2010/main" id="{6CEA5A8D-23DB-4DE1-99FD-33777778B5D8}"/>
              </a:ext>
            </a:extLst>
          </p:cNvPr>
          <p:cNvPicPr>
            <a:picLocks noChangeAspect="true"/>
          </p:cNvPicPr>
          <p:nvPr/>
        </p:nvPicPr>
        <p:blipFill>
          <a:blip r:embed="rId2"/>
          <a:stretch>
            <a:fillRect/>
          </a:stretch>
        </p:blipFill>
        <p:spPr>
          <a:xfrm flipH="false" flipV="false" rot="0">
            <a:off x="6318659" y="0"/>
            <a:ext cx="2531317" cy="5143500"/>
          </a:xfrm>
          <a:prstGeom prst="rect">
            <a:avLst/>
          </a:prstGeom>
          <a:noFill/>
        </p:spPr>
      </p:pic>
    </p:spTree>
    <p:extLst>
      <p:ext uri="{E981B0DE-71C3-4DE8-98AF-6CEDD4731D52}">
        <p14:creationId xmlns:p14="http://schemas.microsoft.com/office/powerpoint/2010/main" val="1713777337373"/>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4">
    <p:spTree>
      <p:nvGrpSpPr>
        <p:cNvPr id="1" name=""/>
        <p:cNvGrpSpPr/>
        <p:nvPr/>
      </p:nvGrpSpPr>
      <p:grpSpPr>
        <a:xfrm>
          <a:off x="0" y="0"/>
          <a:ext cx="0" cy="0"/>
          <a:chOff x="0" y="0"/>
          <a:chExt cx="0" cy="0"/>
        </a:xfrm>
      </p:grpSpPr>
      <p:sp>
        <p:nvSpPr>
          <p:cNvPr id="2" name="Title 1">
            <a:extLst>
              <a:ext uri="{952C2AFC-2F70-47C7-81DD-401652F9C47B}">
                <a16:creationId xmlns:a16="http://schemas.microsoft.com/office/drawing/2010/main" id="{09B9960B-FDAA-4334-AF0E-A44C317CB73D}"/>
              </a:ext>
            </a:extLst>
          </p:cNvPr>
          <p:cNvSpPr>
            <a:spLocks noGrp="true"/>
          </p:cNvSpPr>
          <p:nvPr>
            <p:ph type="title"/>
          </p:nvPr>
        </p:nvSpPr>
        <p:spPr>
          <a:xfrm flipH="false" flipV="false" rot="0">
            <a:off x="1590346" y="1248288"/>
            <a:ext cx="6198382" cy="658582"/>
          </a:xfrm>
        </p:spPr>
        <p:txBody>
          <a:bodyPr rtlCol="0"/>
          <a:lstStyle/>
          <a:p>
            <a:pPr/>
            <a:r>
              <a:rPr dirty="0" lang="en-US"/>
              <a:t>Brand study</a:t>
            </a:r>
            <a:endParaRPr dirty="0" lang="en-US"/>
          </a:p>
        </p:txBody>
      </p:sp>
      <p:pic>
        <p:nvPicPr>
          <p:cNvPr id="3" name="">
            <a:extLst>
              <a:ext uri="{C83A9ED6-3136-4DF6-A657-AD6AB09AF95C}">
                <a16:creationId xmlns:a16="http://schemas.microsoft.com/office/drawing/2010/main" id="{4E4D4CEE-E315-481B-B5E0-CDA1E569D41F}"/>
              </a:ext>
            </a:extLst>
          </p:cNvPr>
          <p:cNvPicPr>
            <a:picLocks noChangeAspect="true"/>
          </p:cNvPicPr>
          <p:nvPr/>
        </p:nvPicPr>
        <p:blipFill>
          <a:blip r:embed="rId2"/>
          <a:srcRect b="0" l="-45256" r="-45256" t="0"/>
          <a:stretch>
            <a:fillRect/>
          </a:stretch>
        </p:blipFill>
        <p:spPr>
          <a:xfrm flipH="false" flipV="false" rot="0">
            <a:off x="2985796" y="1916133"/>
            <a:ext cx="3172405" cy="2960353"/>
          </a:xfrm>
          <a:prstGeom prst="rect">
            <a:avLst/>
          </a:prstGeom>
          <a:noFill/>
        </p:spPr>
      </p:pic>
    </p:spTree>
    <p:extLst>
      <p:ext uri="{E86BD6D1-13C6-40BC-B2E3-E02B1F883416}">
        <p14:creationId xmlns:p14="http://schemas.microsoft.com/office/powerpoint/2010/main" val="1713777337323"/>
      </p:ext>
    </p:extLst>
  </p:cSld>
  <p:clrMapOvr>
    <a:masterClrMapping/>
  </p:clrMapOvr>
</p:sld>
</file>

<file path=ppt/slides/slide4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40">
    <p:spTree>
      <p:nvGrpSpPr>
        <p:cNvPr id="1" name=""/>
        <p:cNvGrpSpPr/>
        <p:nvPr/>
      </p:nvGrpSpPr>
      <p:grpSpPr>
        <a:xfrm>
          <a:off x="0" y="0"/>
          <a:ext cx="0" cy="0"/>
          <a:chOff x="0" y="0"/>
          <a:chExt cx="0" cy="0"/>
        </a:xfrm>
      </p:grpSpPr>
      <p:sp>
        <p:nvSpPr>
          <p:cNvPr id="2" name="Title 1">
            <a:extLst>
              <a:ext uri="{63B762EE-B255-49A2-B928-4917412BEF28}">
                <a16:creationId xmlns:a16="http://schemas.microsoft.com/office/drawing/2010/main" id="{CDDBE540-438D-4B02-9FEA-94F990DC4B90}"/>
              </a:ext>
            </a:extLst>
          </p:cNvPr>
          <p:cNvSpPr>
            <a:spLocks noGrp="true"/>
          </p:cNvSpPr>
          <p:nvPr>
            <p:ph type="title"/>
          </p:nvPr>
        </p:nvSpPr>
        <p:spPr/>
        <p:txBody>
          <a:bodyPr rtlCol="0"/>
          <a:lstStyle/>
          <a:p>
            <a:pPr/>
            <a:r>
              <a:rPr dirty="0" lang="en-US"/>
              <a:t>Formate-3: coursel post on Amul</a:t>
            </a:r>
          </a:p>
          <a:p>
            <a:pPr/>
            <a:r>
              <a:rPr dirty="0" lang="en-US" sz="2400"/>
              <a:t>capti</a:t>
            </a:r>
            <a:r>
              <a:rPr dirty="0" lang="en-US" sz="2300"/>
              <a:t>on: The white revolution in india. Amul is a trusted brand in india.</a:t>
            </a:r>
            <a:endParaRPr dirty="0" lang="en-US" sz="2300"/>
          </a:p>
        </p:txBody>
      </p:sp>
      <p:pic>
        <p:nvPicPr>
          <p:cNvPr id="3" name="Content Placeholder 2">
            <a:extLst>
              <a:ext uri="{77BEF755-B6AB-496B-BE21-696F0D6749E3}">
                <a16:creationId xmlns:a16="http://schemas.microsoft.com/office/drawing/2010/main" id="{4B441DB6-0148-41B9-8E46-E081AEFC0DD4}"/>
              </a:ext>
            </a:extLst>
          </p:cNvPr>
          <p:cNvPicPr>
            <a:picLocks noChangeAspect="true" noGrp="true"/>
          </p:cNvPicPr>
          <p:nvPr>
            <p:ph idx="1"/>
          </p:nvPr>
        </p:nvPicPr>
        <p:blipFill>
          <a:blip r:embed="rId2"/>
          <a:srcRect b="12255" t="12255"/>
          <a:stretch>
            <a:fillRect/>
          </a:stretch>
        </p:blipFill>
        <p:spPr>
          <a:xfrm flipH="false" flipV="false" rot="0">
            <a:off x="333237" y="1333699"/>
            <a:ext cx="4174969" cy="3696117"/>
          </a:xfrm>
          <a:noFill/>
        </p:spPr>
      </p:pic>
      <p:pic>
        <p:nvPicPr>
          <p:cNvPr id="4" name="Content Placeholder 2">
            <a:extLst>
              <a:ext uri="{6587BD1B-0516-4207-B7FD-C6C9AEB69832}">
                <a16:creationId xmlns:a16="http://schemas.microsoft.com/office/drawing/2010/main" id="{E77A78E8-7EE8-48A4-BC19-05096A27C636}"/>
              </a:ext>
            </a:extLst>
          </p:cNvPr>
          <p:cNvPicPr>
            <a:picLocks noChangeAspect="true" noGrp="true"/>
          </p:cNvPicPr>
          <p:nvPr>
            <p:ph idx="2"/>
          </p:nvPr>
        </p:nvPicPr>
        <p:blipFill>
          <a:blip r:embed="rId3"/>
          <a:srcRect b="12148" t="12148"/>
          <a:stretch>
            <a:fillRect/>
          </a:stretch>
        </p:blipFill>
        <p:spPr>
          <a:xfrm flipH="false" flipV="false" rot="0">
            <a:off x="4738611" y="1333699"/>
            <a:ext cx="4303378" cy="3809799"/>
          </a:xfrm>
          <a:noFill/>
        </p:spPr>
      </p:pic>
      <p:sp>
        <p:nvSpPr>
          <p:cNvPr id="5" name="Slide Number Placeholder 6">
            <a:extLst>
              <a:ext uri="{B580B6B6-344D-4EEC-A2EA-EA2BB415F3E7}">
                <a16:creationId xmlns:a16="http://schemas.microsoft.com/office/drawing/2010/main" id="{FD49A762-2896-45F4-8622-76889F08D034}"/>
              </a:ext>
            </a:extLst>
          </p:cNvPr>
          <p:cNvSpPr>
            <a:spLocks noGrp="true"/>
          </p:cNvSpPr>
          <p:nvPr>
            <p:ph idx="12" sz="quarter" type="sldNum"/>
          </p:nvPr>
        </p:nvSpPr>
        <p:spPr/>
        <p:txBody>
          <a:bodyPr rtlCol="0"/>
          <a:lstStyle/>
          <a:p>
            <a:pPr/>
            <a:fld id="{75D000FD-3E62-4CF6-8956-9826C5991592}" type="slidenum"/>
            <a:endParaRPr dirty="0" lang="en-US"/>
          </a:p>
        </p:txBody>
      </p:sp>
    </p:spTree>
    <p:extLst>
      <p:ext uri="{F9695D61-4C53-458F-8B69-D76A5EED30A8}">
        <p14:creationId xmlns:p14="http://schemas.microsoft.com/office/powerpoint/2010/main" val="1713777337375"/>
      </p:ext>
    </p:extLst>
  </p:cSld>
  <p:clrMapOvr>
    <a:masterClrMapping/>
  </p:clrMapOvr>
</p:sld>
</file>

<file path=ppt/slides/slide4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42">
    <p:spTree>
      <p:nvGrpSpPr>
        <p:cNvPr id="1" name=""/>
        <p:cNvGrpSpPr/>
        <p:nvPr/>
      </p:nvGrpSpPr>
      <p:grpSpPr>
        <a:xfrm>
          <a:off x="0" y="0"/>
          <a:ext cx="0" cy="0"/>
          <a:chOff x="0" y="0"/>
          <a:chExt cx="0" cy="0"/>
        </a:xfrm>
      </p:grpSpPr>
      <p:sp>
        <p:nvSpPr>
          <p:cNvPr id="2" name="Google Shape;24;p3">
            <a:extLst>
              <a:ext uri="{5467FC38-D555-4D64-98B4-D7B83DA089A2}">
                <a16:creationId xmlns:a16="http://schemas.microsoft.com/office/drawing/2010/main" id="{772B77A1-CCA8-4B8C-9ED1-CF10137AC5F7}"/>
              </a:ext>
            </a:extLst>
          </p:cNvPr>
          <p:cNvSpPr/>
          <p:nvPr>
            <p:ph type="title"/>
          </p:nvPr>
        </p:nvSpPr>
        <p:spPr>
          <a:xfrm rot="0">
            <a:off x="869740" y="196644"/>
            <a:ext cx="3953700" cy="728400"/>
          </a:xfrm>
          <a:prstGeom prst="rect">
            <a:avLst/>
          </a:prstGeom>
          <a:noFill/>
          <a:ln>
            <a:noFill/>
          </a:ln>
        </p:spPr>
        <p:txBody>
          <a:bodyPr anchor="b" bIns="45700" lIns="91425" rIns="91425" rtlCol="0" spcFirstLastPara="true" tIns="45700" wrap="square">
            <a:noAutofit/>
          </a:bodyPr>
          <a:lstStyle/>
          <a:p>
            <a:pPr algn="l" indent="0" lvl="0" marL="0" rtl="false">
              <a:lnSpc>
                <a:spcPct val="100000"/>
              </a:lnSpc>
              <a:spcBef>
                <a:spcPts val="0"/>
              </a:spcBef>
              <a:spcAft>
                <a:spcPts val="0"/>
              </a:spcAft>
              <a:buClr>
                <a:srgbClr val="262626"/>
              </a:buClr>
              <a:buFont typeface="Boogaloo"/>
              <a:buNone/>
            </a:pPr>
            <a:r>
              <a:rPr dirty="0" lang="en-US"/>
              <a:t>             INSTAGRAM STORY </a:t>
            </a:r>
            <a:endParaRPr dirty="0" lang="en-US"/>
          </a:p>
        </p:txBody>
      </p:sp>
      <p:sp>
        <p:nvSpPr>
          <p:cNvPr id="3" name="Google Shape;25;p3">
            <a:extLst>
              <a:ext uri="{9C1D1D3D-A9A9-4913-A9EA-B977EA4EC3DB}">
                <a16:creationId xmlns:a16="http://schemas.microsoft.com/office/drawing/2010/main" id="{286963B3-4567-4CEB-A3C4-7FD7D3C2C489}"/>
              </a:ext>
            </a:extLst>
          </p:cNvPr>
          <p:cNvSpPr/>
          <p:nvPr>
            <p:ph idx="1" type="body"/>
          </p:nvPr>
        </p:nvSpPr>
        <p:spPr>
          <a:xfrm rot="0">
            <a:off x="252587" y="1177141"/>
            <a:ext cx="6002700" cy="3624900"/>
          </a:xfrm>
          <a:prstGeom prst="rect">
            <a:avLst/>
          </a:prstGeom>
          <a:noFill/>
          <a:ln>
            <a:noFill/>
          </a:ln>
        </p:spPr>
        <p:txBody>
          <a:bodyPr anchor="t" bIns="45700" lIns="91425" rIns="91425" rtlCol="0" spcFirstLastPara="true" tIns="93600" wrap="square">
            <a:noAutofit/>
          </a:bodyPr>
          <a:lstStyle/>
          <a:p>
            <a:pPr algn="l" indent="-342900" lvl="0" marL="342900" rtl="false">
              <a:lnSpc>
                <a:spcPct val="100000"/>
              </a:lnSpc>
              <a:spcBef>
                <a:spcPts val="0"/>
              </a:spcBef>
              <a:spcAft>
                <a:spcPts val="0"/>
              </a:spcAft>
              <a:buSzPct val="100000"/>
              <a:buChar char="•"/>
            </a:pPr>
            <a:r>
              <a:rPr dirty="0" lang="en-US" sz="2200">
                <a:solidFill>
                  <a:srgbClr val="834700"/>
                </a:solidFill>
              </a:rPr>
              <a:t>link for insta reel:</a:t>
            </a:r>
            <a:r>
              <a:rPr dirty="0" lang="en-US">
                <a:solidFill>
                  <a:schemeClr val="accent6"/>
                </a:solidFill>
              </a:rPr>
              <a:t>   </a:t>
            </a:r>
            <a:r>
              <a:rPr dirty="0" lang="en-US" u="sng">
                <a:solidFill>
                  <a:schemeClr val="hlink"/>
                </a:solidFill>
                <a:hlinkClick r:id="rId2"/>
              </a:rPr>
              <a:t>https://www.instagram.com/reel/C52f-TTLNwI/?igsh=MnVvbmo4Z3IyYnhw</a:t>
            </a:r>
          </a:p>
          <a:p>
            <a:pPr algn="l" indent="-342900" lvl="0" marL="342900" rtl="false">
              <a:lnSpc>
                <a:spcPct val="100000"/>
              </a:lnSpc>
              <a:spcBef>
                <a:spcPts val="1200"/>
              </a:spcBef>
              <a:spcAft>
                <a:spcPts val="0"/>
              </a:spcAft>
              <a:buSzPct val="100000"/>
              <a:buChar char="•"/>
            </a:pPr>
            <a:r>
              <a:rPr dirty="0" lang="en-US" sz="2100">
                <a:solidFill>
                  <a:srgbClr val="7030a0"/>
                </a:solidFill>
              </a:rPr>
              <a:t>links for insta story :</a:t>
            </a:r>
          </a:p>
          <a:p>
            <a:pPr algn="l" indent="-342900" lvl="0" marL="342900" rtl="false">
              <a:lnSpc>
                <a:spcPct val="100000"/>
              </a:lnSpc>
              <a:spcBef>
                <a:spcPts val="1200"/>
              </a:spcBef>
              <a:spcAft>
                <a:spcPts val="0"/>
              </a:spcAft>
              <a:buChar char="•"/>
            </a:pPr>
            <a:r>
              <a:rPr dirty="0" lang="en-US" u="sng">
                <a:solidFill>
                  <a:schemeClr val="hlink"/>
                </a:solidFill>
                <a:hlinkClick r:id="rId3"/>
              </a:rPr>
              <a:t>https://www.instagram.com/s/aGlnaGxpZ2h0OjE3OTcwNzkyMjcyNzA0NDMy?story_media_id=3348005769385403765_61881455301&amp;igsh=aGljbTcyaGQ0eWw=%20%C2%A0</a:t>
            </a:r>
          </a:p>
          <a:p>
            <a:pPr algn="l" indent="0" lvl="0" marL="0" rtl="false">
              <a:lnSpc>
                <a:spcPct val="100000"/>
              </a:lnSpc>
              <a:spcBef>
                <a:spcPts val="1200"/>
              </a:spcBef>
              <a:spcAft>
                <a:spcPts val="0"/>
              </a:spcAft>
              <a:buNone/>
            </a:pPr>
            <a:r>
              <a:rPr dirty="0" lang="en-US"/>
              <a:t/>
            </a:r>
            <a:endParaRPr dirty="0" lang="en-US"/>
          </a:p>
        </p:txBody>
      </p:sp>
      <p:pic>
        <p:nvPicPr>
          <p:cNvPr id="4" name="Google Shape;26;p3">
            <a:extLst>
              <a:ext uri="{5E48ADC5-0032-4D83-BF3D-3A096D4324FE}">
                <a16:creationId xmlns:a16="http://schemas.microsoft.com/office/drawing/2010/main" id="{B2541C73-77B6-4E85-8125-56BA4B6E093B}"/>
              </a:ext>
            </a:extLst>
          </p:cNvPr>
          <p:cNvPicPr/>
          <p:nvPr/>
        </p:nvPicPr>
        <p:blipFill>
          <a:blip r:embed="rId4"/>
          <a:srcRect b="0" l="0" r="0" t="0"/>
          <a:stretch>
            <a:fillRect/>
          </a:stretch>
        </p:blipFill>
        <p:spPr>
          <a:xfrm rot="0">
            <a:off x="6361216" y="586684"/>
            <a:ext cx="1896919" cy="4215376"/>
          </a:xfrm>
          <a:prstGeom prst="rect">
            <a:avLst/>
          </a:prstGeom>
          <a:noFill/>
          <a:ln>
            <a:noFill/>
          </a:ln>
        </p:spPr>
      </p:pic>
    </p:spTree>
    <p:extLst>
      <p:ext uri="{5F548B4C-C122-459A-ACF4-798BC5F1548B}">
        <p14:creationId xmlns:p14="http://schemas.microsoft.com/office/powerpoint/2010/main" val="1713777337376"/>
      </p:ext>
    </p:extLst>
  </p:cSld>
  <p:clrMapOvr>
    <a:masterClrMapping/>
  </p:clrMapOvr>
</p:sld>
</file>

<file path=ppt/slides/slide4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43">
    <p:spTree>
      <p:nvGrpSpPr>
        <p:cNvPr id="1" name=""/>
        <p:cNvGrpSpPr/>
        <p:nvPr/>
      </p:nvGrpSpPr>
      <p:grpSpPr>
        <a:xfrm>
          <a:off x="0" y="0"/>
          <a:ext cx="0" cy="0"/>
          <a:chOff x="0" y="0"/>
          <a:chExt cx="0" cy="0"/>
        </a:xfrm>
      </p:grpSpPr>
      <p:sp>
        <p:nvSpPr>
          <p:cNvPr id="2" name="Title 1">
            <a:extLst>
              <a:ext uri="{FA9E2B39-C701-4C0D-9C15-A66D451B6031}">
                <a16:creationId xmlns:a16="http://schemas.microsoft.com/office/drawing/2010/main" id="{C736677D-275B-4098-9BF8-A6A26D588551}"/>
              </a:ext>
            </a:extLst>
          </p:cNvPr>
          <p:cNvSpPr>
            <a:spLocks noGrp="true"/>
          </p:cNvSpPr>
          <p:nvPr>
            <p:ph type="title"/>
          </p:nvPr>
        </p:nvSpPr>
        <p:spPr/>
        <p:txBody>
          <a:bodyPr rtlCol="0"/>
          <a:lstStyle/>
          <a:p>
            <a:pPr/>
            <a:r>
              <a:rPr dirty="0" lang="en-US"/>
              <a:t>Highlight of instagram </a:t>
            </a:r>
            <a:endParaRPr dirty="0" lang="en-US"/>
          </a:p>
        </p:txBody>
      </p:sp>
      <p:pic>
        <p:nvPicPr>
          <p:cNvPr id="3" name="Content Placeholder 2">
            <a:extLst>
              <a:ext uri="{115EDCD5-98BF-444C-8977-A412536114D6}">
                <a16:creationId xmlns:a16="http://schemas.microsoft.com/office/drawing/2010/main" id="{C1894A5B-C6F7-4413-9440-2F5EB7D373EA}"/>
              </a:ext>
            </a:extLst>
          </p:cNvPr>
          <p:cNvPicPr>
            <a:picLocks noChangeAspect="true" noGrp="true"/>
          </p:cNvPicPr>
          <p:nvPr>
            <p:ph idx="1"/>
          </p:nvPr>
        </p:nvPicPr>
        <p:blipFill>
          <a:blip r:embed="rId2"/>
          <a:srcRect b="30081" l="0" r="0" t="30081"/>
          <a:stretch>
            <a:fillRect/>
          </a:stretch>
        </p:blipFill>
        <p:spPr>
          <a:xfrm flipH="false" flipV="false" rot="0">
            <a:off x="510139" y="1444340"/>
            <a:ext cx="4138059" cy="3663445"/>
          </a:xfrm>
          <a:noFill/>
        </p:spPr>
      </p:pic>
      <p:pic>
        <p:nvPicPr>
          <p:cNvPr id="4" name="Content Placeholder 2">
            <a:extLst>
              <a:ext uri="{F1D3D9F3-5868-45CD-A6B9-197F89481873}">
                <a16:creationId xmlns:a16="http://schemas.microsoft.com/office/drawing/2010/main" id="{38FE9A9B-E321-42C9-AC0A-6DC307B344A2}"/>
              </a:ext>
            </a:extLst>
          </p:cNvPr>
          <p:cNvPicPr>
            <a:picLocks noChangeAspect="true" noGrp="true"/>
          </p:cNvPicPr>
          <p:nvPr>
            <p:ph idx="2"/>
          </p:nvPr>
        </p:nvPicPr>
        <p:blipFill>
          <a:blip r:embed="rId3"/>
          <a:srcRect b="0" l="-45698" r="-45698" t="0"/>
          <a:stretch>
            <a:fillRect/>
          </a:stretch>
        </p:blipFill>
        <p:spPr>
          <a:xfrm flipH="false" flipV="false" rot="0">
            <a:off x="4397617" y="1444340"/>
            <a:ext cx="4138058" cy="3663445"/>
          </a:xfrm>
          <a:noFill/>
        </p:spPr>
      </p:pic>
    </p:spTree>
    <p:extLst>
      <p:ext uri="{14AAE5F6-A3C5-42E7-AD42-F8B4AFBC2D39}">
        <p14:creationId xmlns:p14="http://schemas.microsoft.com/office/powerpoint/2010/main" val="1713777337378"/>
      </p:ext>
    </p:extLst>
  </p:cSld>
  <p:clrMapOvr>
    <a:masterClrMapping/>
  </p:clrMapOvr>
</p:sld>
</file>

<file path=ppt/slides/slide4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44">
    <p:spTree>
      <p:nvGrpSpPr>
        <p:cNvPr id="1" name=""/>
        <p:cNvGrpSpPr/>
        <p:nvPr/>
      </p:nvGrpSpPr>
      <p:grpSpPr>
        <a:xfrm>
          <a:off x="0" y="0"/>
          <a:ext cx="0" cy="0"/>
          <a:chOff x="0" y="0"/>
          <a:chExt cx="0" cy="0"/>
        </a:xfrm>
      </p:grpSpPr>
      <p:sp>
        <p:nvSpPr>
          <p:cNvPr id="2" name="Title 1">
            <a:extLst>
              <a:ext uri="{8E2BAE19-485F-46C4-BFB0-C6BE81B278DC}">
                <a16:creationId xmlns:a16="http://schemas.microsoft.com/office/drawing/2010/main" id="{63A2774C-624E-49B4-AB19-599FE4237A4D}"/>
              </a:ext>
            </a:extLst>
          </p:cNvPr>
          <p:cNvSpPr>
            <a:spLocks noGrp="true"/>
          </p:cNvSpPr>
          <p:nvPr>
            <p:ph type="title"/>
          </p:nvPr>
        </p:nvSpPr>
        <p:spPr/>
        <p:txBody>
          <a:bodyPr rtlCol="0"/>
          <a:lstStyle/>
          <a:p>
            <a:pPr/>
            <a:r>
              <a:rPr dirty="0" lang="en-US"/>
              <a:t>Story insights- Q&amp;A</a:t>
            </a:r>
            <a:endParaRPr dirty="0" lang="en-US"/>
          </a:p>
        </p:txBody>
      </p:sp>
      <p:pic>
        <p:nvPicPr>
          <p:cNvPr id="3" name="Content Placeholder 2">
            <a:extLst>
              <a:ext uri="{C145B5C5-0B69-4FF9-AE79-58BF7972FA79}">
                <a16:creationId xmlns:a16="http://schemas.microsoft.com/office/drawing/2010/main" id="{5E86AEF8-82F3-41CE-A425-CC54455DE617}"/>
              </a:ext>
            </a:extLst>
          </p:cNvPr>
          <p:cNvPicPr>
            <a:picLocks noChangeAspect="true" noGrp="true"/>
          </p:cNvPicPr>
          <p:nvPr>
            <p:ph idx="1"/>
          </p:nvPr>
        </p:nvPicPr>
        <p:blipFill>
          <a:blip r:embed="rId2"/>
          <a:srcRect b="39981" l="-9160" r="34196" t="26643"/>
          <a:stretch>
            <a:fillRect/>
          </a:stretch>
        </p:blipFill>
        <p:spPr>
          <a:xfrm flipH="false" flipV="false" rot="0">
            <a:off x="594342" y="1196257"/>
            <a:ext cx="4053857" cy="4010904"/>
          </a:xfrm>
          <a:noFill/>
        </p:spPr>
      </p:pic>
      <p:sp>
        <p:nvSpPr>
          <p:cNvPr id="4" name="Content Placeholder 2">
            <a:extLst>
              <a:ext uri="{02BFD1AD-F0CA-48AA-96A7-A8C68C4EE31B}">
                <a16:creationId xmlns:a16="http://schemas.microsoft.com/office/drawing/2010/main" id="{83159D47-263D-4B6B-9267-5D167D4C5D40}"/>
              </a:ext>
            </a:extLst>
          </p:cNvPr>
          <p:cNvSpPr>
            <a:spLocks noGrp="true"/>
          </p:cNvSpPr>
          <p:nvPr>
            <p:ph idx="2"/>
          </p:nvPr>
        </p:nvSpPr>
        <p:spPr>
          <a:xfrm flipH="false" flipV="false" rot="0">
            <a:off x="3620925" y="1333699"/>
            <a:ext cx="5103339" cy="3425667"/>
          </a:xfrm>
        </p:spPr>
        <p:txBody>
          <a:bodyPr rtlCol="0">
            <a:noAutofit/>
          </a:bodyPr>
          <a:lstStyle/>
          <a:p>
            <a:pPr/>
            <a:r>
              <a:rPr dirty="0" lang="en-US">
                <a:solidFill>
                  <a:srgbClr val="0070c0"/>
                </a:solidFill>
              </a:rPr>
              <a:t>Reached: 5</a:t>
            </a:r>
          </a:p>
          <a:p>
            <a:pPr/>
            <a:r>
              <a:rPr dirty="0" lang="en-US">
                <a:solidFill>
                  <a:schemeClr val="tx2">
                    <a:lumMod val="40000"/>
                  </a:schemeClr>
                </a:solidFill>
              </a:rPr>
              <a:t>impressions:</a:t>
            </a:r>
            <a:r>
              <a:rPr dirty="0" lang="en-US"/>
              <a:t> 3</a:t>
            </a:r>
          </a:p>
          <a:p>
            <a:pPr/>
            <a:r>
              <a:rPr dirty="0" lang="en-US">
                <a:solidFill>
                  <a:schemeClr val="accent6"/>
                </a:solidFill>
              </a:rPr>
              <a:t>comments: 4</a:t>
            </a:r>
          </a:p>
          <a:p>
            <a:pPr/>
            <a:r>
              <a:rPr dirty="0" lang="en-US"/>
              <a:t>Area of improvement:  </a:t>
            </a:r>
          </a:p>
          <a:p>
            <a:pPr/>
            <a:r>
              <a:rPr dirty="0" lang="en-US"/>
              <a:t>1.story could be Better</a:t>
            </a:r>
          </a:p>
          <a:p>
            <a:pPr/>
            <a:r>
              <a:rPr dirty="0" lang="en-US"/>
              <a:t>2.since the shares of informative stories are more,we could create more information stories.</a:t>
            </a:r>
            <a:endParaRPr dirty="0" lang="en-US"/>
          </a:p>
        </p:txBody>
      </p:sp>
    </p:spTree>
    <p:extLst>
      <p:ext uri="{03F927C2-8988-48B6-9C0D-AE9226FEC310}">
        <p14:creationId xmlns:p14="http://schemas.microsoft.com/office/powerpoint/2010/main" val="1713777337380"/>
      </p:ext>
    </p:extLst>
  </p:cSld>
  <p:clrMapOvr>
    <a:masterClrMapping/>
  </p:clrMapOvr>
</p:sld>
</file>

<file path=ppt/slides/slide4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45">
    <p:spTree>
      <p:nvGrpSpPr>
        <p:cNvPr id="1" name=""/>
        <p:cNvGrpSpPr/>
        <p:nvPr/>
      </p:nvGrpSpPr>
      <p:grpSpPr>
        <a:xfrm>
          <a:off x="0" y="0"/>
          <a:ext cx="0" cy="0"/>
          <a:chOff x="0" y="0"/>
          <a:chExt cx="0" cy="0"/>
        </a:xfrm>
      </p:grpSpPr>
      <p:sp>
        <p:nvSpPr>
          <p:cNvPr id="2" name="Title 1">
            <a:extLst>
              <a:ext uri="{F162CA6C-D4E1-416F-ACEB-42E5C736B543}">
                <a16:creationId xmlns:a16="http://schemas.microsoft.com/office/drawing/2010/main" id="{8D6E8F6C-50FF-4665-B0A5-B9A231C242C6}"/>
              </a:ext>
            </a:extLst>
          </p:cNvPr>
          <p:cNvSpPr>
            <a:spLocks noGrp="true"/>
          </p:cNvSpPr>
          <p:nvPr>
            <p:ph type="title"/>
          </p:nvPr>
        </p:nvSpPr>
        <p:spPr>
          <a:xfrm flipH="false" flipV="false" rot="0">
            <a:off x="1354838" y="196644"/>
            <a:ext cx="6907160" cy="808647"/>
          </a:xfrm>
        </p:spPr>
        <p:txBody>
          <a:bodyPr rtlCol="0"/>
          <a:lstStyle/>
          <a:p>
            <a:pPr/>
            <a:r>
              <a:rPr dirty="0" lang="en-US"/>
              <a:t>Designs / video Editing</a:t>
            </a:r>
            <a:endParaRPr dirty="0" lang="en-US"/>
          </a:p>
        </p:txBody>
      </p:sp>
      <p:sp>
        <p:nvSpPr>
          <p:cNvPr id="3" name="Content Placeholder 2">
            <a:extLst>
              <a:ext uri="{11DB79B7-DB30-4322-86BD-8AD2A155FCAD}">
                <a16:creationId xmlns:a16="http://schemas.microsoft.com/office/drawing/2010/main" id="{DAFB5FAE-1D83-4A50-8D66-9BE53D666A52}"/>
              </a:ext>
            </a:extLst>
          </p:cNvPr>
          <p:cNvSpPr>
            <a:spLocks noGrp="true"/>
          </p:cNvSpPr>
          <p:nvPr>
            <p:ph idx="1"/>
          </p:nvPr>
        </p:nvSpPr>
        <p:spPr>
          <a:xfrm flipH="false" flipV="false" rot="0">
            <a:off x="894633" y="1333699"/>
            <a:ext cx="5246015" cy="3204360"/>
          </a:xfrm>
        </p:spPr>
        <p:txBody>
          <a:bodyPr rtlCol="0">
            <a:noAutofit/>
          </a:bodyPr>
          <a:lstStyle/>
          <a:p>
            <a:pPr/>
            <a:r>
              <a:rPr dirty="0" lang="en-US"/>
              <a:t>In this we use the zoho app and gap cut and use the picture arts app for photos editing.</a:t>
            </a:r>
          </a:p>
          <a:p>
            <a:pPr/>
            <a:r>
              <a:rPr dirty="0" lang="en-US"/>
              <a:t/>
            </a:r>
          </a:p>
          <a:p>
            <a:pPr/>
            <a:r>
              <a:rPr dirty="0" lang="en-US"/>
              <a:t/>
            </a:r>
          </a:p>
          <a:p>
            <a:pPr/>
            <a:r>
              <a:rPr dirty="0" lang="en-US"/>
              <a:t>        </a:t>
            </a:r>
            <a:r>
              <a:rPr dirty="0" lang="en-US" sz="2400"/>
              <a:t>      Thank you</a:t>
            </a:r>
            <a:endParaRPr dirty="0" lang="en-US" sz="2400"/>
          </a:p>
        </p:txBody>
      </p:sp>
    </p:spTree>
    <p:extLst>
      <p:ext uri="{BB870661-B8AA-48E6-9F0D-FB04064DB0EF}">
        <p14:creationId xmlns:p14="http://schemas.microsoft.com/office/powerpoint/2010/main" val="1713777337381"/>
      </p:ext>
    </p:extLst>
  </p:cSld>
  <p:clrMapOvr>
    <a:masterClrMapping/>
  </p:clrMapOvr>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5">
    <p:spTree>
      <p:nvGrpSpPr>
        <p:cNvPr id="1" name=""/>
        <p:cNvGrpSpPr/>
        <p:nvPr/>
      </p:nvGrpSpPr>
      <p:grpSpPr>
        <a:xfrm>
          <a:off x="0" y="0"/>
          <a:ext cx="0" cy="0"/>
          <a:chOff x="0" y="0"/>
          <a:chExt cx="0" cy="0"/>
        </a:xfrm>
      </p:grpSpPr>
      <p:sp>
        <p:nvSpPr>
          <p:cNvPr id="2" name="Title 7">
            <a:extLst>
              <a:ext uri="{AC756B19-44A2-404A-A12D-F5022DDCD99B}">
                <a16:creationId xmlns:a16="http://schemas.microsoft.com/office/drawing/2010/main" id="{B746CEEF-942C-4332-9703-CB2544F05139}"/>
              </a:ext>
            </a:extLst>
          </p:cNvPr>
          <p:cNvSpPr>
            <a:spLocks noGrp="true"/>
          </p:cNvSpPr>
          <p:nvPr>
            <p:ph type="title"/>
          </p:nvPr>
        </p:nvSpPr>
        <p:spPr/>
        <p:txBody>
          <a:bodyPr rtlCol="0"/>
          <a:lstStyle/>
          <a:p>
            <a:pPr/>
            <a:r>
              <a:rPr dirty="0" lang="en-US"/>
              <a:t>               Research Brand </a:t>
            </a:r>
            <a:endParaRPr dirty="0" lang="en-US"/>
          </a:p>
        </p:txBody>
      </p:sp>
      <p:sp>
        <p:nvSpPr>
          <p:cNvPr id="3" name="Content Placeholder 2">
            <a:extLst>
              <a:ext uri="{D901D698-21FC-49D1-9D16-8009F45E48B0}">
                <a16:creationId xmlns:a16="http://schemas.microsoft.com/office/drawing/2010/main" id="{59E24E2F-34A8-44C4-B6C1-DBDA7A9F77BC}"/>
              </a:ext>
            </a:extLst>
          </p:cNvPr>
          <p:cNvSpPr>
            <a:spLocks noGrp="true"/>
          </p:cNvSpPr>
          <p:nvPr>
            <p:ph idx="1"/>
          </p:nvPr>
        </p:nvSpPr>
        <p:spPr/>
        <p:txBody>
          <a:bodyPr rtlCol="0">
            <a:normAutofit fontScale="100000" lnSpcReduction="10000"/>
          </a:bodyPr>
          <a:lstStyle/>
          <a:p>
            <a:pPr/>
            <a:r>
              <a:rPr dirty="0" lang="en-US"/>
              <a:t>Amul's success can be attributed to its cooperative structure, which ensures fair prices for farmers and efficient distribution of products. The brand has also been innovative in its marketing strategies, particularly through its popular "Amul Topical" advertisements. These advertisements are humorous and topical cartoons that appear on Amul's packaging and are widely shared across various media platforms.</a:t>
            </a:r>
          </a:p>
          <a:p>
            <a:pPr/>
            <a:r>
              <a:rPr dirty="0" lang="en-US"/>
              <a:t>Amul has received numerous awards and recognitions for its products and marketing strategies. The brand is committed to maintaining high-quality standards, sustainability, and social responsibility. Amul has been actively involved in rural development programs, women empowerment initiatives, and environmental conservation efforts.</a:t>
            </a:r>
            <a:endParaRPr dirty="0" lang="en-US"/>
          </a:p>
        </p:txBody>
      </p:sp>
    </p:spTree>
    <p:extLst>
      <p:ext uri="{310774F7-2C37-465D-B94D-FBEA39937548}">
        <p14:creationId xmlns:p14="http://schemas.microsoft.com/office/powerpoint/2010/main" val="1713777337324"/>
      </p:ext>
    </p:extLst>
  </p:cSld>
  <p:clrMapOvr>
    <a:masterClrMapping/>
  </p:clrMapOvr>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6">
    <p:spTree>
      <p:nvGrpSpPr>
        <p:cNvPr id="1" name=""/>
        <p:cNvGrpSpPr/>
        <p:nvPr/>
      </p:nvGrpSpPr>
      <p:grpSpPr>
        <a:xfrm>
          <a:off x="0" y="0"/>
          <a:ext cx="0" cy="0"/>
          <a:chOff x="0" y="0"/>
          <a:chExt cx="0" cy="0"/>
        </a:xfrm>
      </p:grpSpPr>
      <p:sp>
        <p:nvSpPr>
          <p:cNvPr id="2" name="Title 7">
            <a:extLst>
              <a:ext uri="{DEC207EF-B269-4851-9406-B468B38C7D5E}">
                <a16:creationId xmlns:a16="http://schemas.microsoft.com/office/drawing/2010/main" id="{566DCBC5-B6BA-4FFB-AFEF-B6D087F58780}"/>
              </a:ext>
            </a:extLst>
          </p:cNvPr>
          <p:cNvSpPr>
            <a:spLocks noGrp="true"/>
          </p:cNvSpPr>
          <p:nvPr>
            <p:ph type="title"/>
          </p:nvPr>
        </p:nvSpPr>
        <p:spPr/>
        <p:txBody>
          <a:bodyPr rtlCol="0"/>
          <a:lstStyle/>
          <a:p>
            <a:pPr/>
            <a:r>
              <a:rPr dirty="0" lang="en-US"/>
              <a:t>             mission/ values</a:t>
            </a:r>
            <a:endParaRPr dirty="0" lang="en-US"/>
          </a:p>
        </p:txBody>
      </p:sp>
      <p:sp>
        <p:nvSpPr>
          <p:cNvPr id="3" name="Content Placeholder 2">
            <a:extLst>
              <a:ext uri="{AB66FD4F-8D07-492F-9637-8BC10C1FDE71}">
                <a16:creationId xmlns:a16="http://schemas.microsoft.com/office/drawing/2010/main" id="{DFBFE892-DBB5-4A7B-9D56-8EDA2186F1E9}"/>
              </a:ext>
            </a:extLst>
          </p:cNvPr>
          <p:cNvSpPr>
            <a:spLocks noGrp="true"/>
          </p:cNvSpPr>
          <p:nvPr>
            <p:ph idx="1"/>
          </p:nvPr>
        </p:nvSpPr>
        <p:spPr>
          <a:xfrm flipH="false" flipV="false" rot="0">
            <a:off x="1950442" y="1362763"/>
            <a:ext cx="4732785" cy="3601228"/>
          </a:xfrm>
        </p:spPr>
        <p:txBody>
          <a:bodyPr rtlCol="0">
            <a:normAutofit fontScale="70000" lnSpcReduction="20000"/>
          </a:bodyPr>
          <a:lstStyle/>
          <a:p>
            <a:pPr/>
            <a:r>
              <a:rPr dirty="0" lang="en-US"/>
              <a:t>1.Quality: Amul is committed to maintaining high-quality standards in its products and services, ensuring customer satisfaction.</a:t>
            </a:r>
          </a:p>
          <a:p>
            <a:pPr/>
            <a:r>
              <a:rPr dirty="0" lang="en-US"/>
              <a:t>2.Cooperative Spirit: As a cooperative organization, Amul believes in working together with its stakeholders, including farmers, employees, and customers, to achieve common goals.</a:t>
            </a:r>
          </a:p>
          <a:p>
            <a:pPr/>
            <a:r>
              <a:rPr dirty="0" lang="en-US"/>
              <a:t>3.Innovation: Amul continuously strives to innovate and improve its products, processes, and marketing strategies to meet the evolving needs of consumers.</a:t>
            </a:r>
          </a:p>
          <a:p>
            <a:pPr/>
            <a:r>
              <a:rPr dirty="0" lang="en-US"/>
              <a:t>4.Sustainability: Amul is dedicated to promoting sustainable practices in agriculture and the dairy industry, ensuring long-term growth and well-being for all involved.</a:t>
            </a:r>
          </a:p>
          <a:p>
            <a:pPr/>
            <a:r>
              <a:rPr dirty="0" lang="en-US"/>
              <a:t>5.Social Responsibility: Amul takes its role in society seriously and is committed to contributing to the development of rural communities, particularly those engaged in dairy farming.</a:t>
            </a:r>
            <a:endParaRPr dirty="0" lang="en-US"/>
          </a:p>
        </p:txBody>
      </p:sp>
    </p:spTree>
    <p:extLst>
      <p:ext uri="{8CEF4E5E-0E54-48C0-BED0-39E784BEE415}">
        <p14:creationId xmlns:p14="http://schemas.microsoft.com/office/powerpoint/2010/main" val="1713777337325"/>
      </p:ext>
    </p:extLst>
  </p:cSld>
  <p:clrMapOvr>
    <a:masterClrMapping/>
  </p:clrMapOvr>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7">
    <p:spTree>
      <p:nvGrpSpPr>
        <p:cNvPr id="1" name=""/>
        <p:cNvGrpSpPr/>
        <p:nvPr/>
      </p:nvGrpSpPr>
      <p:grpSpPr>
        <a:xfrm>
          <a:off x="0" y="0"/>
          <a:ext cx="0" cy="0"/>
          <a:chOff x="0" y="0"/>
          <a:chExt cx="0" cy="0"/>
        </a:xfrm>
      </p:grpSpPr>
      <p:sp>
        <p:nvSpPr>
          <p:cNvPr id="2" name="Title 7">
            <a:extLst>
              <a:ext uri="{E1D62A6F-7994-4A29-A714-9EE1B25AF24F}">
                <a16:creationId xmlns:a16="http://schemas.microsoft.com/office/drawing/2010/main" id="{FB874965-12F3-462E-89C6-4B4FDA159E54}"/>
              </a:ext>
            </a:extLst>
          </p:cNvPr>
          <p:cNvSpPr>
            <a:spLocks noGrp="true"/>
          </p:cNvSpPr>
          <p:nvPr>
            <p:ph type="title"/>
          </p:nvPr>
        </p:nvSpPr>
        <p:spPr/>
        <p:txBody>
          <a:bodyPr rtlCol="0"/>
          <a:lstStyle/>
          <a:p>
            <a:pPr/>
            <a:r>
              <a:rPr dirty="0" lang="en-US"/>
              <a:t>                    USP of Amul</a:t>
            </a:r>
            <a:endParaRPr dirty="0" lang="en-US"/>
          </a:p>
        </p:txBody>
      </p:sp>
      <p:sp>
        <p:nvSpPr>
          <p:cNvPr id="3" name="Content Placeholder 2">
            <a:extLst>
              <a:ext uri="{AFBCF02B-08E2-4284-BCDE-979D72337D5B}">
                <a16:creationId xmlns:a16="http://schemas.microsoft.com/office/drawing/2010/main" id="{62019370-A76C-4891-A804-A1DB764D43A4}"/>
              </a:ext>
            </a:extLst>
          </p:cNvPr>
          <p:cNvSpPr>
            <a:spLocks noGrp="true"/>
          </p:cNvSpPr>
          <p:nvPr>
            <p:ph idx="1"/>
          </p:nvPr>
        </p:nvSpPr>
        <p:spPr/>
        <p:txBody>
          <a:bodyPr rtlCol="0">
            <a:normAutofit fontScale="77500" lnSpcReduction="20000"/>
          </a:bodyPr>
          <a:lstStyle/>
          <a:p>
            <a:pPr/>
            <a:r>
              <a:rPr dirty="0" lang="en-US"/>
              <a:t>Quality products: Amul ensures the highest quality of its products by sourcing milk from over 3.6 million farmers across India, who follow strict hygiene and quality control practices.</a:t>
            </a:r>
          </a:p>
          <a:p>
            <a:pPr/>
            <a:r>
              <a:rPr dirty="0" lang="en-US"/>
              <a:t>Wide product range: Amul offers a diverse range of dairy products, including milk, butter, cheese, ghee, ice cream, and various other milk-based beverages and sweets. This caters to the diverse needs and preferences of Indian consumers.</a:t>
            </a:r>
          </a:p>
          <a:p>
            <a:pPr/>
            <a:r>
              <a:rPr dirty="0" lang="en-US"/>
              <a:t>Innovative marketing: Amul is known for its creative and humorous advertisements, often featuring the iconic Amul girl. These advertisements have become a part of Indian pop culture and have contributed to the brand's popularity.</a:t>
            </a:r>
          </a:p>
          <a:p>
            <a:pPr/>
            <a:r>
              <a:rPr dirty="0" lang="en-US"/>
              <a:t>Cooperative model: Amul operates as a cooperative, which means that it is owned and managed by the farmers who supply milk. This model ensures fair pricing for farmers and helps maintain the quality of the milk supply.</a:t>
            </a:r>
          </a:p>
          <a:p>
            <a:pPr/>
            <a:r>
              <a:rPr dirty="0" lang="en-US"/>
              <a:t>Affordability: Amul products are known for their reasonable prices, making them accessible to a wide range of consumers in India</a:t>
            </a:r>
            <a:endParaRPr dirty="0" lang="en-US"/>
          </a:p>
        </p:txBody>
      </p:sp>
    </p:spTree>
    <p:extLst>
      <p:ext uri="{2DFE9067-1977-468A-A0DD-7FD23BB56BC7}">
        <p14:creationId xmlns:p14="http://schemas.microsoft.com/office/powerpoint/2010/main" val="1713777337327"/>
      </p:ext>
    </p:extLst>
  </p:cSld>
  <p:clrMapOvr>
    <a:masterClrMapping/>
  </p:clrMapOvr>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8">
    <p:spTree>
      <p:nvGrpSpPr>
        <p:cNvPr id="1" name=""/>
        <p:cNvGrpSpPr/>
        <p:nvPr/>
      </p:nvGrpSpPr>
      <p:grpSpPr>
        <a:xfrm>
          <a:off x="0" y="0"/>
          <a:ext cx="0" cy="0"/>
          <a:chOff x="0" y="0"/>
          <a:chExt cx="0" cy="0"/>
        </a:xfrm>
      </p:grpSpPr>
      <p:sp>
        <p:nvSpPr>
          <p:cNvPr id="2" name="Title 7">
            <a:extLst>
              <a:ext uri="{E5C74B10-0694-4AC1-977E-3D2299C9CF97}">
                <a16:creationId xmlns:a16="http://schemas.microsoft.com/office/drawing/2010/main" id="{221E64F3-0F22-477C-9580-4C1F35CE6978}"/>
              </a:ext>
            </a:extLst>
          </p:cNvPr>
          <p:cNvSpPr>
            <a:spLocks noGrp="true"/>
          </p:cNvSpPr>
          <p:nvPr>
            <p:ph type="title"/>
          </p:nvPr>
        </p:nvSpPr>
        <p:spPr/>
        <p:txBody>
          <a:bodyPr rtlCol="0"/>
          <a:lstStyle/>
          <a:p>
            <a:pPr/>
            <a:r>
              <a:rPr dirty="0" lang="en-US"/>
              <a:t>Analyse Brand Tone and identity</a:t>
            </a:r>
            <a:endParaRPr dirty="0" lang="en-US"/>
          </a:p>
        </p:txBody>
      </p:sp>
      <p:sp>
        <p:nvSpPr>
          <p:cNvPr id="3" name="Content Placeholder 2">
            <a:extLst>
              <a:ext uri="{F1B5759D-F616-4094-81DA-C608EE6D52A4}">
                <a16:creationId xmlns:a16="http://schemas.microsoft.com/office/drawing/2010/main" id="{FA6B9B18-8EFB-4E5B-9BD3-17DA9563F13E}"/>
              </a:ext>
            </a:extLst>
          </p:cNvPr>
          <p:cNvSpPr>
            <a:spLocks noGrp="true"/>
          </p:cNvSpPr>
          <p:nvPr>
            <p:ph idx="1"/>
          </p:nvPr>
        </p:nvSpPr>
        <p:spPr/>
        <p:txBody>
          <a:bodyPr rtlCol="0">
            <a:noAutofit/>
          </a:bodyPr>
          <a:lstStyle/>
          <a:p>
            <a:pPr/>
            <a:r>
              <a:rPr dirty="0" lang="en-US">
                <a:solidFill>
                  <a:srgbClr val="c00000"/>
                </a:solidFill>
              </a:rPr>
              <a:t>Brand Tone : </a:t>
            </a:r>
            <a:r>
              <a:rPr dirty="0" lang="en-US"/>
              <a:t>Amul's brand tone is often humorous, witty, and culturally relevant. They use clever wordplay, catchy slogans, and iconic advertisements featuring their mascot, the Amul girl, to engage with their audience while promoting their products, especially dairy items.</a:t>
            </a:r>
          </a:p>
          <a:p>
            <a:pPr/>
            <a:r>
              <a:rPr dirty="0" lang="en-US">
                <a:solidFill>
                  <a:schemeClr val="accent3"/>
                </a:solidFill>
              </a:rPr>
              <a:t>Brand identity: </a:t>
            </a:r>
            <a:r>
              <a:rPr dirty="0" lang="en-US"/>
              <a:t> </a:t>
            </a:r>
            <a:r>
              <a:rPr dirty="0" lang="en-US"/>
              <a:t>Amul's brand identity revolves around its association with quality, freshness, and the essence of Indian culture. It's known for its iconic logo featuring the Amul girl, who represents the spirit of India. The brand emphasizes its commitment to providing affordable, high-quality dairy products while maintaining a sense of humor and social relevance in its advertising campaigns. Additionally, Amul is recognized for its cooperative model, which empowers dairy farmers and promotes sustainability in the dairy industry.</a:t>
            </a:r>
            <a:endParaRPr dirty="0" lang="en-US"/>
          </a:p>
        </p:txBody>
      </p:sp>
    </p:spTree>
    <p:extLst>
      <p:ext uri="{9150D435-9ED2-46A4-8A36-53E3885C153C}">
        <p14:creationId xmlns:p14="http://schemas.microsoft.com/office/powerpoint/2010/main" val="1713777337328"/>
      </p:ext>
    </p:extLst>
  </p:cSld>
  <p:clrMapOvr>
    <a:masterClrMapping/>
  </p:clrMapOvr>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slide9">
    <p:spTree>
      <p:nvGrpSpPr>
        <p:cNvPr id="1" name=""/>
        <p:cNvGrpSpPr/>
        <p:nvPr/>
      </p:nvGrpSpPr>
      <p:grpSpPr>
        <a:xfrm>
          <a:off x="0" y="0"/>
          <a:ext cx="0" cy="0"/>
          <a:chOff x="0" y="0"/>
          <a:chExt cx="0" cy="0"/>
        </a:xfrm>
      </p:grpSpPr>
      <p:sp>
        <p:nvSpPr>
          <p:cNvPr id="2" name="Title 7">
            <a:extLst>
              <a:ext uri="{7DD080A4-B9CA-41FF-8347-17AC0B333608}">
                <a16:creationId xmlns:a16="http://schemas.microsoft.com/office/drawing/2010/main" id="{9728ACBD-B777-4E34-AAB9-A6A548E7C771}"/>
              </a:ext>
            </a:extLst>
          </p:cNvPr>
          <p:cNvSpPr>
            <a:spLocks noGrp="true"/>
          </p:cNvSpPr>
          <p:nvPr>
            <p:ph type="title"/>
          </p:nvPr>
        </p:nvSpPr>
        <p:spPr/>
        <p:txBody>
          <a:bodyPr rtlCol="0"/>
          <a:lstStyle/>
          <a:p>
            <a:pPr/>
            <a:r>
              <a:rPr dirty="0" lang="en-US"/>
              <a:t>             Brand identity </a:t>
            </a:r>
            <a:endParaRPr dirty="0" lang="en-US"/>
          </a:p>
        </p:txBody>
      </p:sp>
      <p:sp>
        <p:nvSpPr>
          <p:cNvPr id="3" name="Content Placeholder 2">
            <a:extLst>
              <a:ext uri="{E1A6E1CA-2846-4D26-822D-30375580F0A5}">
                <a16:creationId xmlns:a16="http://schemas.microsoft.com/office/drawing/2010/main" id="{6113A25A-08A1-44A9-9B07-BE3C06D6CE8E}"/>
              </a:ext>
            </a:extLst>
          </p:cNvPr>
          <p:cNvSpPr>
            <a:spLocks noGrp="true"/>
          </p:cNvSpPr>
          <p:nvPr>
            <p:ph idx="1"/>
          </p:nvPr>
        </p:nvSpPr>
        <p:spPr>
          <a:xfrm flipH="false" flipV="false" rot="0">
            <a:off x="894633" y="1362763"/>
            <a:ext cx="7372306" cy="3544115"/>
          </a:xfrm>
        </p:spPr>
        <p:txBody>
          <a:bodyPr rtlCol="0">
            <a:normAutofit fontScale="77500" lnSpcReduction="20000"/>
          </a:bodyPr>
          <a:lstStyle/>
          <a:p>
            <a:pPr/>
            <a:r>
              <a:rPr dirty="0" lang="en-US"/>
              <a:t>Logo: The iconic Amul girl, also known as the Amul Lady, is the face of the brand. Designed by Eustace Fernandez in 1967, the Amul girl is a young, modern woman who exudes confidence and vitality. She is often depicted holding a tray with the brand's tagline, "The Taste of India," and a product-specific slogan.</a:t>
            </a:r>
          </a:p>
          <a:p>
            <a:pPr/>
            <a:r>
              <a:rPr dirty="0" lang="en-US"/>
              <a:t>Tagline: "The Taste of India" is Amul's tagline, which emphasizes the brand's commitment to providing quality dairy products that represent the diverse flavors of the country. This tagline has been in use since the 1960s and is instantly recognizable to consumers.</a:t>
            </a:r>
          </a:p>
          <a:p>
            <a:pPr/>
            <a:r>
              <a:rPr dirty="0" lang="en-US"/>
              <a:t>Co-operative spirit: Amul is a unique example of a successful dairy cooperative, owned by over 3.6 million milk producers. This cooperative model is reflected in the brand's identity, emphasizing the collective strength and unity of farmers.</a:t>
            </a:r>
          </a:p>
          <a:p>
            <a:pPr/>
            <a:r>
              <a:rPr dirty="0" lang="en-US"/>
              <a:t>Advertising: Amul is known for its witty and topical advertising campaigns. The brand regularly creates humorous and relevant advertisements that connect with the audience, often referencing current events or popular culture. These ads are known as "Amul Topical," and they have played a significant role in building the brand's image as approachable, relatable, and fun.</a:t>
            </a:r>
          </a:p>
          <a:p>
            <a:pPr/>
            <a:r>
              <a:rPr dirty="0" lang="en-US"/>
              <a:t>Packaging: Amul's packaging is designed to be visually appealing and easily recognizable.</a:t>
            </a:r>
            <a:endParaRPr dirty="0" lang="en-US"/>
          </a:p>
        </p:txBody>
      </p:sp>
    </p:spTree>
    <p:extLst>
      <p:ext uri="{AF7E683B-6FC5-4392-8627-4703B693DF94}">
        <p14:creationId xmlns:p14="http://schemas.microsoft.com/office/powerpoint/2010/main" val="1713777337330"/>
      </p:ext>
    </p:extLst>
  </p:cSld>
  <p:clrMapOvr>
    <a:masterClrMapping/>
  </p:clrMapOvr>
</p:sld>
</file>

<file path=ppt/tags/tag1.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1:8:0" val="2"/>
  <p:tag name="fontWeight:1:6:0" val="2"/>
  <p:tag name="fontWeight:1:7:0" val="2"/>
  <p:tag name="fontWeight:1:1:0" val="2"/>
  <p:tag name="fontWeight:1:4:0" val="2"/>
  <p:tag name="fontWeight:1:5:0" val="2"/>
  <p:tag name="fontWeight:1:2:0" val="2"/>
  <p:tag name="fontWeight:1:3:0" val="2"/>
</p:tagLst>
</file>

<file path=ppt/tags/tag2.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3:0:0" val="2"/>
</p:tagLst>
</file>

<file path=ppt/tags/tag3.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4:0:0" val="2"/>
</p:tagLst>
</file>

<file path=ppt/tags/tag4.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9:0:0" val="2"/>
  <p:tag name="fontWeight:13:0:0" val="2"/>
  <p:tag name="LAYOUT" val="threePicAndTx"/>
  <p:tag name="fontWeight:11:0:0" val="2"/>
</p:tagLst>
</file>

<file path=ppt/tags/tag5.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LAYOUT" val="fourPic"/>
</p:tagLst>
</file>

<file path=ppt/theme/_rels/theme1.xml.rels><?xml version="1.0" encoding="UTF-8" standalone="no"?><Relationships xmlns="http://schemas.openxmlformats.org/package/2006/relationships"><Relationship Id="rId1" Target="../media/image1.jpg" Type="http://schemas.openxmlformats.org/officeDocument/2006/relationships/image"/></Relationships>
</file>

<file path=ppt/theme/_rels/theme2.xml.rels><?xml version="1.0" encoding="UTF-8" standalone="no"?><Relationships xmlns="http://schemas.openxmlformats.org/package/2006/relationships"><Relationship Id="rId1" Target="../media/image1.jpg" Type="http://schemas.openxmlformats.org/officeDocument/2006/relationships/image"/></Relationships>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Doodles">
  <a:themeElements>
    <a:clrScheme name="Doodles">
      <a:dk1>
        <a:srgbClr val="000000"/>
      </a:dk1>
      <a:lt1>
        <a:srgbClr val="ffffff"/>
      </a:lt1>
      <a:dk2>
        <a:srgbClr val="cc3943"/>
      </a:dk2>
      <a:lt2>
        <a:srgbClr val="f7f7f7"/>
      </a:lt2>
      <a:accent1>
        <a:srgbClr val="0ab6f5"/>
      </a:accent1>
      <a:accent2>
        <a:srgbClr val="a8bd31"/>
      </a:accent2>
      <a:accent3>
        <a:srgbClr val="704887"/>
      </a:accent3>
      <a:accent4>
        <a:srgbClr val="ffad4a"/>
      </a:accent4>
      <a:accent5>
        <a:srgbClr val="45b5af"/>
      </a:accent5>
      <a:accent6>
        <a:srgbClr val="eb7589"/>
      </a:accent6>
      <a:hlink>
        <a:srgbClr val="5571d9"/>
      </a:hlink>
      <a:folHlink>
        <a:srgbClr val="6c6f91"/>
      </a:folHlink>
    </a:clrScheme>
    <a:fontScheme name="Doodles">
      <a:majorFont>
        <a:latin typeface="Boogaloo"/>
        <a:ea typeface=""/>
        <a:cs typeface=""/>
      </a:majorFont>
      <a:minorFont>
        <a:latin typeface="Titillium Web"/>
        <a:ea typeface=""/>
        <a:cs typeface=""/>
      </a:minorFont>
    </a:fontScheme>
    <a:fmtScheme name="Dood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noFill/>
          <a:prstDash val="solid"/>
          <a:roun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blipFill dpi="0" rotWithShape="1">
          <a:blip r:embed="rId1">
            <a:duotone>
              <a:schemeClr val="phClr">
                <a:shade val="10000"/>
                <a:satMod val="400000"/>
              </a:schemeClr>
              <a:schemeClr val="phClr">
                <a:tint val="90000"/>
                <a:satMod val="200000"/>
              </a:schemeClr>
            </a:duotone>
          </a:blip>
          <a:tile algn="tl" sx="100000" sy="100000" tx="0" ty="0"/>
        </a:blipFill>
        <a:gradFill rotWithShape="1">
          <a:gsLst>
            <a:gs pos="0">
              <a:schemeClr val="phClr">
                <a:tint val="80000"/>
                <a:satMod val="300000"/>
              </a:schemeClr>
            </a:gs>
            <a:gs pos="100000">
              <a:schemeClr val="phClr">
                <a:shade val="60000"/>
                <a:satMod val="200000"/>
              </a:schemeClr>
            </a:gs>
          </a:gsLst>
          <a:path path="circle">
            <a:fillToRect b="50000" l="50000" r="50000" t="50000"/>
          </a:path>
        </a:gradFill>
      </a:bgFillStyleLst>
    </a:fmtScheme>
  </a:themeElements>
  <a:objectDefaults>
    <a:spDef>
      <a:spPr/>
      <a:bodyPr anchor="ctr" rtlCol="0"/>
      <a:lstStyle>
        <a:lvl1pPr algn="ctr" lvl="0"/>
      </a:lstStyle>
      <a:style>
        <a:lnRef idx="0">
          <a:schemeClr val="accent1"/>
        </a:lnRef>
        <a:fillRef idx="1">
          <a:schemeClr val="accent1"/>
        </a:fillRef>
        <a:effectRef idx="0">
          <a:schemeClr val="accent1"/>
        </a:effectRef>
        <a:fontRef idx="none"/>
      </a:style>
    </a:spDef>
    <a:lnDef>
      <a:spPr>
        <a:ln cap="flat" w="19050">
          <a:solidFill>
            <a:schemeClr val="accent1">
              <a:shade val="50000"/>
              <a:satMod val="104999"/>
              <a:lumMod val="75000"/>
            </a:schemeClr>
          </a:solidFill>
          <a:prstDash val="solid"/>
          <a:round/>
        </a:ln>
      </a:spPr>
      <a:bodyPr anchor="ctr" rtlCol="0"/>
      <a:lstStyle>
        <a:lvl1pPr algn="ctr" lvl="0"/>
      </a:lstStyle>
    </a:lnDef>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Doodles">
  <a:themeElements>
    <a:clrScheme name="Doodles">
      <a:dk1>
        <a:srgbClr val="000000"/>
      </a:dk1>
      <a:lt1>
        <a:srgbClr val="ffffff"/>
      </a:lt1>
      <a:dk2>
        <a:srgbClr val="cc3943"/>
      </a:dk2>
      <a:lt2>
        <a:srgbClr val="f7f7f7"/>
      </a:lt2>
      <a:accent1>
        <a:srgbClr val="0ab6f5"/>
      </a:accent1>
      <a:accent2>
        <a:srgbClr val="a8bd31"/>
      </a:accent2>
      <a:accent3>
        <a:srgbClr val="704887"/>
      </a:accent3>
      <a:accent4>
        <a:srgbClr val="ffad4a"/>
      </a:accent4>
      <a:accent5>
        <a:srgbClr val="45b5af"/>
      </a:accent5>
      <a:accent6>
        <a:srgbClr val="eb7589"/>
      </a:accent6>
      <a:hlink>
        <a:srgbClr val="5571d9"/>
      </a:hlink>
      <a:folHlink>
        <a:srgbClr val="6c6f91"/>
      </a:folHlink>
    </a:clrScheme>
    <a:fontScheme name="Doodles">
      <a:majorFont>
        <a:latin typeface="Boogaloo"/>
        <a:ea typeface=""/>
        <a:cs typeface=""/>
      </a:majorFont>
      <a:minorFont>
        <a:latin typeface="Titillium Web"/>
        <a:ea typeface=""/>
        <a:cs typeface=""/>
      </a:minorFont>
    </a:fontScheme>
    <a:fmtScheme name="Dood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noFill/>
          <a:prstDash val="solid"/>
          <a:roun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blipFill dpi="0" rotWithShape="1">
          <a:blip r:embed="rId1">
            <a:duotone>
              <a:schemeClr val="phClr">
                <a:shade val="10000"/>
                <a:satMod val="400000"/>
              </a:schemeClr>
              <a:schemeClr val="phClr">
                <a:tint val="90000"/>
                <a:satMod val="200000"/>
              </a:schemeClr>
            </a:duotone>
          </a:blip>
          <a:tile algn="tl" sx="100000" sy="100000" tx="0" ty="0"/>
        </a:blipFill>
        <a:gradFill rotWithShape="1">
          <a:gsLst>
            <a:gs pos="0">
              <a:schemeClr val="phClr">
                <a:tint val="80000"/>
                <a:satMod val="300000"/>
              </a:schemeClr>
            </a:gs>
            <a:gs pos="100000">
              <a:schemeClr val="phClr">
                <a:shade val="60000"/>
                <a:satMod val="200000"/>
              </a:schemeClr>
            </a:gs>
          </a:gsLst>
          <a:path path="circle">
            <a:fillToRect b="50000" l="50000" r="50000" t="50000"/>
          </a:path>
        </a:gradFill>
      </a:bgFillStyleLst>
    </a:fmtScheme>
  </a:themeElements>
  <a:objectDefaults>
    <a:spDef>
      <a:spPr/>
      <a:bodyPr anchor="ctr" rtlCol="0"/>
      <a:lstStyle>
        <a:lvl1pPr algn="ctr" lvl="0"/>
      </a:lstStyle>
      <a:style>
        <a:lnRef idx="0">
          <a:schemeClr val="accent1"/>
        </a:lnRef>
        <a:fillRef idx="1">
          <a:schemeClr val="accent1"/>
        </a:fillRef>
        <a:effectRef idx="0">
          <a:schemeClr val="accent1"/>
        </a:effectRef>
        <a:fontRef idx="none"/>
      </a:style>
    </a:spDef>
    <a:lnDef>
      <a:spPr>
        <a:ln cap="flat" w="19050">
          <a:solidFill>
            <a:schemeClr val="accent1">
              <a:shade val="50000"/>
              <a:satMod val="104999"/>
              <a:lumMod val="75000"/>
            </a:schemeClr>
          </a:solidFill>
          <a:prstDash val="solid"/>
          <a:round/>
        </a:ln>
      </a:spPr>
      <a:bodyPr anchor="ctr" rtlCol="0"/>
      <a:lstStyle>
        <a:lvl1pPr algn="ctr" lvl="0"/>
      </a:lstStyle>
    </a:lnDef>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2024-04-21T16:47:09Z</dcterms:created>
  <dcterms:modified xsi:type="dcterms:W3CDTF">2024-04-22T14:43:43Z</dcterms:modified>
</cp:coreProperties>
</file>